
<file path=[Content_Types].xml><?xml version="1.0" encoding="utf-8"?>
<Types xmlns="http://schemas.openxmlformats.org/package/2006/content-types">
  <Default Extension="png" ContentType="image/png"/>
  <Default Extension="bin" ContentType="application/vnd.openxmlformats-officedocument.oleObject"/>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 id="2147483668" r:id="rId2"/>
  </p:sldMasterIdLst>
  <p:notesMasterIdLst>
    <p:notesMasterId r:id="rId23"/>
  </p:notesMasterIdLst>
  <p:sldIdLst>
    <p:sldId id="256" r:id="rId3"/>
    <p:sldId id="257" r:id="rId4"/>
    <p:sldId id="258" r:id="rId5"/>
    <p:sldId id="259" r:id="rId6"/>
    <p:sldId id="267" r:id="rId7"/>
    <p:sldId id="260" r:id="rId8"/>
    <p:sldId id="279" r:id="rId9"/>
    <p:sldId id="277" r:id="rId10"/>
    <p:sldId id="262" r:id="rId11"/>
    <p:sldId id="278" r:id="rId12"/>
    <p:sldId id="264" r:id="rId13"/>
    <p:sldId id="265" r:id="rId14"/>
    <p:sldId id="271" r:id="rId15"/>
    <p:sldId id="266" r:id="rId16"/>
    <p:sldId id="274" r:id="rId17"/>
    <p:sldId id="275" r:id="rId18"/>
    <p:sldId id="280" r:id="rId19"/>
    <p:sldId id="273" r:id="rId20"/>
    <p:sldId id="270" r:id="rId21"/>
    <p:sldId id="281"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Source Sans Pro" panose="020B0604020202020204" charset="0"/>
      <p:regular r:id="rId28"/>
      <p:bold r:id="rId29"/>
      <p:italic r:id="rId30"/>
      <p:boldItalic r:id="rId31"/>
    </p:embeddedFont>
    <p:embeddedFont>
      <p:font typeface="Source Sans Pro SemiBold" panose="020B0604020202020204" charset="0"/>
      <p:regular r:id="rId32"/>
      <p:bold r:id="rId33"/>
      <p:italic r:id="rId34"/>
      <p:boldItalic r:id="rId35"/>
    </p:embeddedFont>
    <p:embeddedFont>
      <p:font typeface="Source Sans Pro Light"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503" autoAdjust="0"/>
  </p:normalViewPr>
  <p:slideViewPr>
    <p:cSldViewPr snapToGrid="0">
      <p:cViewPr varScale="1">
        <p:scale>
          <a:sx n="80" d="100"/>
          <a:sy n="80" d="100"/>
        </p:scale>
        <p:origin x="880" y="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9.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shore Cheryala" userId="e00abd4137cd524c" providerId="LiveId" clId="{D32BF171-0285-4E01-A96B-260DD09EEF6C}"/>
    <pc:docChg chg="undo custSel addSld delSld modSld">
      <pc:chgData name="Kishore Cheryala" userId="e00abd4137cd524c" providerId="LiveId" clId="{D32BF171-0285-4E01-A96B-260DD09EEF6C}" dt="2024-01-13T23:12:16.112" v="2631" actId="6549"/>
      <pc:docMkLst>
        <pc:docMk/>
      </pc:docMkLst>
      <pc:sldChg chg="modSp mod">
        <pc:chgData name="Kishore Cheryala" userId="e00abd4137cd524c" providerId="LiveId" clId="{D32BF171-0285-4E01-A96B-260DD09EEF6C}" dt="2024-01-12T16:11:59.594" v="2221" actId="6549"/>
        <pc:sldMkLst>
          <pc:docMk/>
          <pc:sldMk cId="0" sldId="256"/>
        </pc:sldMkLst>
        <pc:spChg chg="mod">
          <ac:chgData name="Kishore Cheryala" userId="e00abd4137cd524c" providerId="LiveId" clId="{D32BF171-0285-4E01-A96B-260DD09EEF6C}" dt="2024-01-12T16:11:59.594" v="2221" actId="6549"/>
          <ac:spMkLst>
            <pc:docMk/>
            <pc:sldMk cId="0" sldId="256"/>
            <ac:spMk id="122" creationId="{00000000-0000-0000-0000-000000000000}"/>
          </ac:spMkLst>
        </pc:spChg>
      </pc:sldChg>
      <pc:sldChg chg="addSp delSp modSp mod">
        <pc:chgData name="Kishore Cheryala" userId="e00abd4137cd524c" providerId="LiveId" clId="{D32BF171-0285-4E01-A96B-260DD09EEF6C}" dt="2024-01-13T23:08:10.763" v="2611" actId="123"/>
        <pc:sldMkLst>
          <pc:docMk/>
          <pc:sldMk cId="0" sldId="257"/>
        </pc:sldMkLst>
        <pc:spChg chg="add del">
          <ac:chgData name="Kishore Cheryala" userId="e00abd4137cd524c" providerId="LiveId" clId="{D32BF171-0285-4E01-A96B-260DD09EEF6C}" dt="2024-01-12T15:48:53.683" v="2179"/>
          <ac:spMkLst>
            <pc:docMk/>
            <pc:sldMk cId="0" sldId="257"/>
            <ac:spMk id="2" creationId="{679C1849-D584-4136-94DF-11F22C943577}"/>
          </ac:spMkLst>
        </pc:spChg>
        <pc:spChg chg="add del">
          <ac:chgData name="Kishore Cheryala" userId="e00abd4137cd524c" providerId="LiveId" clId="{D32BF171-0285-4E01-A96B-260DD09EEF6C}" dt="2024-01-12T15:48:53.683" v="2179"/>
          <ac:spMkLst>
            <pc:docMk/>
            <pc:sldMk cId="0" sldId="257"/>
            <ac:spMk id="3" creationId="{DA80093B-011C-4175-A14F-D409A6D25EC9}"/>
          </ac:spMkLst>
        </pc:spChg>
        <pc:spChg chg="mod">
          <ac:chgData name="Kishore Cheryala" userId="e00abd4137cd524c" providerId="LiveId" clId="{D32BF171-0285-4E01-A96B-260DD09EEF6C}" dt="2024-01-13T23:08:10.763" v="2611" actId="123"/>
          <ac:spMkLst>
            <pc:docMk/>
            <pc:sldMk cId="0" sldId="257"/>
            <ac:spMk id="132" creationId="{00000000-0000-0000-0000-000000000000}"/>
          </ac:spMkLst>
        </pc:spChg>
      </pc:sldChg>
      <pc:sldChg chg="modSp mod">
        <pc:chgData name="Kishore Cheryala" userId="e00abd4137cd524c" providerId="LiveId" clId="{D32BF171-0285-4E01-A96B-260DD09EEF6C}" dt="2024-01-13T23:12:16.112" v="2631" actId="6549"/>
        <pc:sldMkLst>
          <pc:docMk/>
          <pc:sldMk cId="0" sldId="258"/>
        </pc:sldMkLst>
        <pc:spChg chg="mod">
          <ac:chgData name="Kishore Cheryala" userId="e00abd4137cd524c" providerId="LiveId" clId="{D32BF171-0285-4E01-A96B-260DD09EEF6C}" dt="2024-01-13T23:12:16.112" v="2631" actId="6549"/>
          <ac:spMkLst>
            <pc:docMk/>
            <pc:sldMk cId="0" sldId="258"/>
            <ac:spMk id="141" creationId="{00000000-0000-0000-0000-000000000000}"/>
          </ac:spMkLst>
        </pc:spChg>
      </pc:sldChg>
      <pc:sldChg chg="addSp delSp modSp mod">
        <pc:chgData name="Kishore Cheryala" userId="e00abd4137cd524c" providerId="LiveId" clId="{D32BF171-0285-4E01-A96B-260DD09EEF6C}" dt="2024-01-12T16:39:28.020" v="2390" actId="14100"/>
        <pc:sldMkLst>
          <pc:docMk/>
          <pc:sldMk cId="0" sldId="259"/>
        </pc:sldMkLst>
        <pc:spChg chg="add del">
          <ac:chgData name="Kishore Cheryala" userId="e00abd4137cd524c" providerId="LiveId" clId="{D32BF171-0285-4E01-A96B-260DD09EEF6C}" dt="2024-01-12T15:23:13.702" v="1354"/>
          <ac:spMkLst>
            <pc:docMk/>
            <pc:sldMk cId="0" sldId="259"/>
            <ac:spMk id="4" creationId="{34E1F31B-07B1-48C5-AC31-786E98B1F8FE}"/>
          </ac:spMkLst>
        </pc:spChg>
        <pc:spChg chg="add del">
          <ac:chgData name="Kishore Cheryala" userId="e00abd4137cd524c" providerId="LiveId" clId="{D32BF171-0285-4E01-A96B-260DD09EEF6C}" dt="2024-01-12T15:23:13.702" v="1354"/>
          <ac:spMkLst>
            <pc:docMk/>
            <pc:sldMk cId="0" sldId="259"/>
            <ac:spMk id="5" creationId="{971B9875-BD90-4783-9F9B-F8A6BAED4355}"/>
          </ac:spMkLst>
        </pc:spChg>
        <pc:spChg chg="mod">
          <ac:chgData name="Kishore Cheryala" userId="e00abd4137cd524c" providerId="LiveId" clId="{D32BF171-0285-4E01-A96B-260DD09EEF6C}" dt="2024-01-12T15:19:48.969" v="1190" actId="20577"/>
          <ac:spMkLst>
            <pc:docMk/>
            <pc:sldMk cId="0" sldId="259"/>
            <ac:spMk id="149" creationId="{00000000-0000-0000-0000-000000000000}"/>
          </ac:spMkLst>
        </pc:spChg>
        <pc:spChg chg="mod">
          <ac:chgData name="Kishore Cheryala" userId="e00abd4137cd524c" providerId="LiveId" clId="{D32BF171-0285-4E01-A96B-260DD09EEF6C}" dt="2024-01-12T16:39:22.441" v="2389" actId="207"/>
          <ac:spMkLst>
            <pc:docMk/>
            <pc:sldMk cId="0" sldId="259"/>
            <ac:spMk id="150" creationId="{00000000-0000-0000-0000-000000000000}"/>
          </ac:spMkLst>
        </pc:spChg>
        <pc:picChg chg="add del mod">
          <ac:chgData name="Kishore Cheryala" userId="e00abd4137cd524c" providerId="LiveId" clId="{D32BF171-0285-4E01-A96B-260DD09EEF6C}" dt="2024-01-12T16:29:09.837" v="2368" actId="478"/>
          <ac:picMkLst>
            <pc:docMk/>
            <pc:sldMk cId="0" sldId="259"/>
            <ac:picMk id="3" creationId="{893A1D86-C77B-4942-BEA2-3ED0ABF056BA}"/>
          </ac:picMkLst>
        </pc:picChg>
        <pc:picChg chg="add mod">
          <ac:chgData name="Kishore Cheryala" userId="e00abd4137cd524c" providerId="LiveId" clId="{D32BF171-0285-4E01-A96B-260DD09EEF6C}" dt="2024-01-12T16:39:28.020" v="2390" actId="14100"/>
          <ac:picMkLst>
            <pc:docMk/>
            <pc:sldMk cId="0" sldId="259"/>
            <ac:picMk id="7" creationId="{C0A1559C-3B64-4196-9F6F-23BE3E660F3F}"/>
          </ac:picMkLst>
        </pc:picChg>
      </pc:sldChg>
      <pc:sldChg chg="addSp delSp modSp mod">
        <pc:chgData name="Kishore Cheryala" userId="e00abd4137cd524c" providerId="LiveId" clId="{D32BF171-0285-4E01-A96B-260DD09EEF6C}" dt="2024-01-13T23:07:27.773" v="2610" actId="6549"/>
        <pc:sldMkLst>
          <pc:docMk/>
          <pc:sldMk cId="1848325102" sldId="260"/>
        </pc:sldMkLst>
        <pc:spChg chg="mod">
          <ac:chgData name="Kishore Cheryala" userId="e00abd4137cd524c" providerId="LiveId" clId="{D32BF171-0285-4E01-A96B-260DD09EEF6C}" dt="2024-01-12T15:28:44.912" v="1667"/>
          <ac:spMkLst>
            <pc:docMk/>
            <pc:sldMk cId="1848325102" sldId="260"/>
            <ac:spMk id="158" creationId="{00000000-0000-0000-0000-000000000000}"/>
          </ac:spMkLst>
        </pc:spChg>
        <pc:spChg chg="mod">
          <ac:chgData name="Kishore Cheryala" userId="e00abd4137cd524c" providerId="LiveId" clId="{D32BF171-0285-4E01-A96B-260DD09EEF6C}" dt="2024-01-13T23:07:27.773" v="2610" actId="6549"/>
          <ac:spMkLst>
            <pc:docMk/>
            <pc:sldMk cId="1848325102" sldId="260"/>
            <ac:spMk id="159" creationId="{00000000-0000-0000-0000-000000000000}"/>
          </ac:spMkLst>
        </pc:spChg>
        <pc:picChg chg="add del mod">
          <ac:chgData name="Kishore Cheryala" userId="e00abd4137cd524c" providerId="LiveId" clId="{D32BF171-0285-4E01-A96B-260DD09EEF6C}" dt="2024-01-12T16:30:00.926" v="2371" actId="478"/>
          <ac:picMkLst>
            <pc:docMk/>
            <pc:sldMk cId="1848325102" sldId="260"/>
            <ac:picMk id="3" creationId="{307C7465-0EF4-4097-B44D-88F9D7036353}"/>
          </ac:picMkLst>
        </pc:picChg>
        <pc:picChg chg="add mod">
          <ac:chgData name="Kishore Cheryala" userId="e00abd4137cd524c" providerId="LiveId" clId="{D32BF171-0285-4E01-A96B-260DD09EEF6C}" dt="2024-01-12T16:30:15.034" v="2375" actId="14100"/>
          <ac:picMkLst>
            <pc:docMk/>
            <pc:sldMk cId="1848325102" sldId="260"/>
            <ac:picMk id="5" creationId="{F2541F84-870D-4EE7-AE03-82887E604065}"/>
          </ac:picMkLst>
        </pc:picChg>
      </pc:sldChg>
      <pc:sldChg chg="addSp delSp modSp mod">
        <pc:chgData name="Kishore Cheryala" userId="e00abd4137cd524c" providerId="LiveId" clId="{D32BF171-0285-4E01-A96B-260DD09EEF6C}" dt="2024-01-13T23:03:47.252" v="2571" actId="14100"/>
        <pc:sldMkLst>
          <pc:docMk/>
          <pc:sldMk cId="1792736661" sldId="261"/>
        </pc:sldMkLst>
        <pc:spChg chg="mod">
          <ac:chgData name="Kishore Cheryala" userId="e00abd4137cd524c" providerId="LiveId" clId="{D32BF171-0285-4E01-A96B-260DD09EEF6C}" dt="2024-01-12T15:28:49.829" v="1668"/>
          <ac:spMkLst>
            <pc:docMk/>
            <pc:sldMk cId="1792736661" sldId="261"/>
            <ac:spMk id="167" creationId="{00000000-0000-0000-0000-000000000000}"/>
          </ac:spMkLst>
        </pc:spChg>
        <pc:spChg chg="mod">
          <ac:chgData name="Kishore Cheryala" userId="e00abd4137cd524c" providerId="LiveId" clId="{D32BF171-0285-4E01-A96B-260DD09EEF6C}" dt="2024-01-12T16:25:42.318" v="2357" actId="20577"/>
          <ac:spMkLst>
            <pc:docMk/>
            <pc:sldMk cId="1792736661" sldId="261"/>
            <ac:spMk id="168" creationId="{00000000-0000-0000-0000-000000000000}"/>
          </ac:spMkLst>
        </pc:spChg>
        <pc:picChg chg="add del mod">
          <ac:chgData name="Kishore Cheryala" userId="e00abd4137cd524c" providerId="LiveId" clId="{D32BF171-0285-4E01-A96B-260DD09EEF6C}" dt="2024-01-12T16:31:24.519" v="2376" actId="478"/>
          <ac:picMkLst>
            <pc:docMk/>
            <pc:sldMk cId="1792736661" sldId="261"/>
            <ac:picMk id="3" creationId="{006AA267-460B-4D67-AA35-D718D20B7047}"/>
          </ac:picMkLst>
        </pc:picChg>
        <pc:picChg chg="add del mod modCrop">
          <ac:chgData name="Kishore Cheryala" userId="e00abd4137cd524c" providerId="LiveId" clId="{D32BF171-0285-4E01-A96B-260DD09EEF6C}" dt="2024-01-13T22:53:51.468" v="2400" actId="478"/>
          <ac:picMkLst>
            <pc:docMk/>
            <pc:sldMk cId="1792736661" sldId="261"/>
            <ac:picMk id="3" creationId="{F176DCD3-87AB-4CBB-AAA2-486A7982DEDE}"/>
          </ac:picMkLst>
        </pc:picChg>
        <pc:picChg chg="add del mod">
          <ac:chgData name="Kishore Cheryala" userId="e00abd4137cd524c" providerId="LiveId" clId="{D32BF171-0285-4E01-A96B-260DD09EEF6C}" dt="2024-01-13T22:46:35.238" v="2391" actId="478"/>
          <ac:picMkLst>
            <pc:docMk/>
            <pc:sldMk cId="1792736661" sldId="261"/>
            <ac:picMk id="5" creationId="{F0EB0EE0-0E5E-40F6-B43F-96C83A4CEA74}"/>
          </ac:picMkLst>
        </pc:picChg>
        <pc:picChg chg="add del mod">
          <ac:chgData name="Kishore Cheryala" userId="e00abd4137cd524c" providerId="LiveId" clId="{D32BF171-0285-4E01-A96B-260DD09EEF6C}" dt="2024-01-13T23:03:34.408" v="2568" actId="478"/>
          <ac:picMkLst>
            <pc:docMk/>
            <pc:sldMk cId="1792736661" sldId="261"/>
            <ac:picMk id="6" creationId="{71E78CB8-619A-4187-B921-F5292C03A38A}"/>
          </ac:picMkLst>
        </pc:picChg>
        <pc:picChg chg="add mod">
          <ac:chgData name="Kishore Cheryala" userId="e00abd4137cd524c" providerId="LiveId" clId="{D32BF171-0285-4E01-A96B-260DD09EEF6C}" dt="2024-01-13T23:03:47.252" v="2571" actId="14100"/>
          <ac:picMkLst>
            <pc:docMk/>
            <pc:sldMk cId="1792736661" sldId="261"/>
            <ac:picMk id="8" creationId="{E3E36E23-2C61-4A81-9A36-EE192416F90C}"/>
          </ac:picMkLst>
        </pc:picChg>
      </pc:sldChg>
      <pc:sldChg chg="addSp delSp modSp mod">
        <pc:chgData name="Kishore Cheryala" userId="e00abd4137cd524c" providerId="LiveId" clId="{D32BF171-0285-4E01-A96B-260DD09EEF6C}" dt="2024-01-13T23:06:44.495" v="2585" actId="14100"/>
        <pc:sldMkLst>
          <pc:docMk/>
          <pc:sldMk cId="2023272998" sldId="262"/>
        </pc:sldMkLst>
        <pc:spChg chg="del mod">
          <ac:chgData name="Kishore Cheryala" userId="e00abd4137cd524c" providerId="LiveId" clId="{D32BF171-0285-4E01-A96B-260DD09EEF6C}" dt="2024-01-13T22:56:47.981" v="2445" actId="478"/>
          <ac:spMkLst>
            <pc:docMk/>
            <pc:sldMk cId="2023272998" sldId="262"/>
            <ac:spMk id="175" creationId="{00000000-0000-0000-0000-000000000000}"/>
          </ac:spMkLst>
        </pc:spChg>
        <pc:spChg chg="mod">
          <ac:chgData name="Kishore Cheryala" userId="e00abd4137cd524c" providerId="LiveId" clId="{D32BF171-0285-4E01-A96B-260DD09EEF6C}" dt="2024-01-13T22:56:53.028" v="2446"/>
          <ac:spMkLst>
            <pc:docMk/>
            <pc:sldMk cId="2023272998" sldId="262"/>
            <ac:spMk id="176" creationId="{00000000-0000-0000-0000-000000000000}"/>
          </ac:spMkLst>
        </pc:spChg>
        <pc:spChg chg="mod">
          <ac:chgData name="Kishore Cheryala" userId="e00abd4137cd524c" providerId="LiveId" clId="{D32BF171-0285-4E01-A96B-260DD09EEF6C}" dt="2024-01-13T23:02:39.553" v="2566" actId="207"/>
          <ac:spMkLst>
            <pc:docMk/>
            <pc:sldMk cId="2023272998" sldId="262"/>
            <ac:spMk id="177" creationId="{00000000-0000-0000-0000-000000000000}"/>
          </ac:spMkLst>
        </pc:spChg>
        <pc:picChg chg="add del mod">
          <ac:chgData name="Kishore Cheryala" userId="e00abd4137cd524c" providerId="LiveId" clId="{D32BF171-0285-4E01-A96B-260DD09EEF6C}" dt="2024-01-13T23:05:19.924" v="2574" actId="478"/>
          <ac:picMkLst>
            <pc:docMk/>
            <pc:sldMk cId="2023272998" sldId="262"/>
            <ac:picMk id="3" creationId="{51045807-2FD0-4A8A-A2DD-230EE18CBC55}"/>
          </ac:picMkLst>
        </pc:picChg>
        <pc:picChg chg="add del mod">
          <ac:chgData name="Kishore Cheryala" userId="e00abd4137cd524c" providerId="LiveId" clId="{D32BF171-0285-4E01-A96B-260DD09EEF6C}" dt="2024-01-13T23:06:25.122" v="2580" actId="478"/>
          <ac:picMkLst>
            <pc:docMk/>
            <pc:sldMk cId="2023272998" sldId="262"/>
            <ac:picMk id="5" creationId="{D7B49978-9FB8-43A1-8DF3-A98C983C1D40}"/>
          </ac:picMkLst>
        </pc:picChg>
        <pc:picChg chg="add mod">
          <ac:chgData name="Kishore Cheryala" userId="e00abd4137cd524c" providerId="LiveId" clId="{D32BF171-0285-4E01-A96B-260DD09EEF6C}" dt="2024-01-13T23:06:44.495" v="2585" actId="14100"/>
          <ac:picMkLst>
            <pc:docMk/>
            <pc:sldMk cId="2023272998" sldId="262"/>
            <ac:picMk id="7" creationId="{B858F9E1-73BC-4C04-8842-B225C107AD9C}"/>
          </ac:picMkLst>
        </pc:picChg>
      </pc:sldChg>
      <pc:sldChg chg="new del">
        <pc:chgData name="Kishore Cheryala" userId="e00abd4137cd524c" providerId="LiveId" clId="{D32BF171-0285-4E01-A96B-260DD09EEF6C}" dt="2024-01-08T17:49:12.622" v="1121" actId="2696"/>
        <pc:sldMkLst>
          <pc:docMk/>
          <pc:sldMk cId="3490043749" sldId="263"/>
        </pc:sldMkLst>
      </pc:sldChg>
      <pc:sldChg chg="addSp delSp modSp add del mod">
        <pc:chgData name="Kishore Cheryala" userId="e00abd4137cd524c" providerId="LiveId" clId="{D32BF171-0285-4E01-A96B-260DD09EEF6C}" dt="2024-01-12T16:10:06.251" v="2214" actId="2696"/>
        <pc:sldMkLst>
          <pc:docMk/>
          <pc:sldMk cId="722280353" sldId="264"/>
        </pc:sldMkLst>
        <pc:spChg chg="add mod">
          <ac:chgData name="Kishore Cheryala" userId="e00abd4137cd524c" providerId="LiveId" clId="{D32BF171-0285-4E01-A96B-260DD09EEF6C}" dt="2024-01-12T15:23:19.545" v="1355" actId="478"/>
          <ac:spMkLst>
            <pc:docMk/>
            <pc:sldMk cId="722280353" sldId="264"/>
            <ac:spMk id="3" creationId="{B9F85FF8-4F34-48CB-B605-0DADDFE0E6A5}"/>
          </ac:spMkLst>
        </pc:spChg>
        <pc:spChg chg="del">
          <ac:chgData name="Kishore Cheryala" userId="e00abd4137cd524c" providerId="LiveId" clId="{D32BF171-0285-4E01-A96B-260DD09EEF6C}" dt="2024-01-12T15:23:19.545" v="1355" actId="478"/>
          <ac:spMkLst>
            <pc:docMk/>
            <pc:sldMk cId="722280353" sldId="264"/>
            <ac:spMk id="138" creationId="{00000000-0000-0000-0000-000000000000}"/>
          </ac:spMkLst>
        </pc:spChg>
        <pc:spChg chg="mod">
          <ac:chgData name="Kishore Cheryala" userId="e00abd4137cd524c" providerId="LiveId" clId="{D32BF171-0285-4E01-A96B-260DD09EEF6C}" dt="2024-01-08T18:31:32.628" v="1135" actId="20577"/>
          <ac:spMkLst>
            <pc:docMk/>
            <pc:sldMk cId="722280353" sldId="264"/>
            <ac:spMk id="141" creationId="{00000000-0000-0000-0000-000000000000}"/>
          </ac:spMkLst>
        </pc:spChg>
      </pc:sldChg>
    </pc:docChg>
  </pc:docChgLst>
  <pc:docChgLst>
    <pc:chgData name="Kishore Cheryala" userId="e00abd4137cd524c" providerId="LiveId" clId="{1C0BC37C-3AAC-4073-8F65-DB5033123731}"/>
    <pc:docChg chg="undo custSel addSld delSld modSld sldOrd modMainMaster">
      <pc:chgData name="Kishore Cheryala" userId="e00abd4137cd524c" providerId="LiveId" clId="{1C0BC37C-3AAC-4073-8F65-DB5033123731}" dt="2024-02-23T21:55:10.464" v="4107" actId="20577"/>
      <pc:docMkLst>
        <pc:docMk/>
      </pc:docMkLst>
      <pc:sldChg chg="modTransition">
        <pc:chgData name="Kishore Cheryala" userId="e00abd4137cd524c" providerId="LiveId" clId="{1C0BC37C-3AAC-4073-8F65-DB5033123731}" dt="2024-02-23T13:57:06.792" v="3300"/>
        <pc:sldMkLst>
          <pc:docMk/>
          <pc:sldMk cId="0" sldId="256"/>
        </pc:sldMkLst>
      </pc:sldChg>
      <pc:sldChg chg="modSp mod modTransition">
        <pc:chgData name="Kishore Cheryala" userId="e00abd4137cd524c" providerId="LiveId" clId="{1C0BC37C-3AAC-4073-8F65-DB5033123731}" dt="2024-02-23T21:55:10.464" v="4107" actId="20577"/>
        <pc:sldMkLst>
          <pc:docMk/>
          <pc:sldMk cId="0" sldId="257"/>
        </pc:sldMkLst>
        <pc:spChg chg="mod">
          <ac:chgData name="Kishore Cheryala" userId="e00abd4137cd524c" providerId="LiveId" clId="{1C0BC37C-3AAC-4073-8F65-DB5033123731}" dt="2024-02-23T13:57:06.394" v="3299"/>
          <ac:spMkLst>
            <pc:docMk/>
            <pc:sldMk cId="0" sldId="257"/>
            <ac:spMk id="128" creationId="{00000000-0000-0000-0000-000000000000}"/>
          </ac:spMkLst>
        </pc:spChg>
        <pc:spChg chg="mod">
          <ac:chgData name="Kishore Cheryala" userId="e00abd4137cd524c" providerId="LiveId" clId="{1C0BC37C-3AAC-4073-8F65-DB5033123731}" dt="2024-02-23T13:57:06.394" v="3299"/>
          <ac:spMkLst>
            <pc:docMk/>
            <pc:sldMk cId="0" sldId="257"/>
            <ac:spMk id="129" creationId="{00000000-0000-0000-0000-000000000000}"/>
          </ac:spMkLst>
        </pc:spChg>
        <pc:spChg chg="mod">
          <ac:chgData name="Kishore Cheryala" userId="e00abd4137cd524c" providerId="LiveId" clId="{1C0BC37C-3AAC-4073-8F65-DB5033123731}" dt="2024-02-23T13:57:06.394" v="3299"/>
          <ac:spMkLst>
            <pc:docMk/>
            <pc:sldMk cId="0" sldId="257"/>
            <ac:spMk id="130" creationId="{00000000-0000-0000-0000-000000000000}"/>
          </ac:spMkLst>
        </pc:spChg>
        <pc:spChg chg="mod">
          <ac:chgData name="Kishore Cheryala" userId="e00abd4137cd524c" providerId="LiveId" clId="{1C0BC37C-3AAC-4073-8F65-DB5033123731}" dt="2024-02-23T13:59:24.145" v="3308" actId="20577"/>
          <ac:spMkLst>
            <pc:docMk/>
            <pc:sldMk cId="0" sldId="257"/>
            <ac:spMk id="131" creationId="{00000000-0000-0000-0000-000000000000}"/>
          </ac:spMkLst>
        </pc:spChg>
        <pc:spChg chg="mod">
          <ac:chgData name="Kishore Cheryala" userId="e00abd4137cd524c" providerId="LiveId" clId="{1C0BC37C-3AAC-4073-8F65-DB5033123731}" dt="2024-02-23T21:55:10.464" v="4107" actId="20577"/>
          <ac:spMkLst>
            <pc:docMk/>
            <pc:sldMk cId="0" sldId="257"/>
            <ac:spMk id="132" creationId="{00000000-0000-0000-0000-000000000000}"/>
          </ac:spMkLst>
        </pc:spChg>
      </pc:sldChg>
      <pc:sldChg chg="addSp delSp modSp mod modTransition">
        <pc:chgData name="Kishore Cheryala" userId="e00abd4137cd524c" providerId="LiveId" clId="{1C0BC37C-3AAC-4073-8F65-DB5033123731}" dt="2024-02-23T17:52:48.658" v="3917" actId="20577"/>
        <pc:sldMkLst>
          <pc:docMk/>
          <pc:sldMk cId="0" sldId="258"/>
        </pc:sldMkLst>
        <pc:spChg chg="add del mod">
          <ac:chgData name="Kishore Cheryala" userId="e00abd4137cd524c" providerId="LiveId" clId="{1C0BC37C-3AAC-4073-8F65-DB5033123731}" dt="2024-02-06T14:42:08.915" v="1200" actId="478"/>
          <ac:spMkLst>
            <pc:docMk/>
            <pc:sldMk cId="0" sldId="258"/>
            <ac:spMk id="3" creationId="{8B260CEA-AF5D-4BC1-A184-36B0CCD8F7D8}"/>
          </ac:spMkLst>
        </pc:spChg>
        <pc:spChg chg="add del mod">
          <ac:chgData name="Kishore Cheryala" userId="e00abd4137cd524c" providerId="LiveId" clId="{1C0BC37C-3AAC-4073-8F65-DB5033123731}" dt="2024-02-06T14:42:24.955" v="1202" actId="478"/>
          <ac:spMkLst>
            <pc:docMk/>
            <pc:sldMk cId="0" sldId="258"/>
            <ac:spMk id="5" creationId="{91590B55-2BF8-471D-A27F-B969F66C22B5}"/>
          </ac:spMkLst>
        </pc:spChg>
        <pc:spChg chg="mod">
          <ac:chgData name="Kishore Cheryala" userId="e00abd4137cd524c" providerId="LiveId" clId="{1C0BC37C-3AAC-4073-8F65-DB5033123731}" dt="2024-02-06T14:42:35.114" v="1203" actId="1076"/>
          <ac:spMkLst>
            <pc:docMk/>
            <pc:sldMk cId="0" sldId="258"/>
            <ac:spMk id="137" creationId="{00000000-0000-0000-0000-000000000000}"/>
          </ac:spMkLst>
        </pc:spChg>
        <pc:spChg chg="del">
          <ac:chgData name="Kishore Cheryala" userId="e00abd4137cd524c" providerId="LiveId" clId="{1C0BC37C-3AAC-4073-8F65-DB5033123731}" dt="2024-02-06T14:42:10.522" v="1201" actId="478"/>
          <ac:spMkLst>
            <pc:docMk/>
            <pc:sldMk cId="0" sldId="258"/>
            <ac:spMk id="138" creationId="{00000000-0000-0000-0000-000000000000}"/>
          </ac:spMkLst>
        </pc:spChg>
        <pc:spChg chg="del mod">
          <ac:chgData name="Kishore Cheryala" userId="e00abd4137cd524c" providerId="LiveId" clId="{1C0BC37C-3AAC-4073-8F65-DB5033123731}" dt="2024-02-06T14:42:04.408" v="1199" actId="478"/>
          <ac:spMkLst>
            <pc:docMk/>
            <pc:sldMk cId="0" sldId="258"/>
            <ac:spMk id="139" creationId="{00000000-0000-0000-0000-000000000000}"/>
          </ac:spMkLst>
        </pc:spChg>
        <pc:spChg chg="mod">
          <ac:chgData name="Kishore Cheryala" userId="e00abd4137cd524c" providerId="LiveId" clId="{1C0BC37C-3AAC-4073-8F65-DB5033123731}" dt="2024-02-23T13:57:06.394" v="3299"/>
          <ac:spMkLst>
            <pc:docMk/>
            <pc:sldMk cId="0" sldId="258"/>
            <ac:spMk id="140" creationId="{00000000-0000-0000-0000-000000000000}"/>
          </ac:spMkLst>
        </pc:spChg>
        <pc:spChg chg="mod">
          <ac:chgData name="Kishore Cheryala" userId="e00abd4137cd524c" providerId="LiveId" clId="{1C0BC37C-3AAC-4073-8F65-DB5033123731}" dt="2024-02-23T17:52:48.658" v="3917" actId="20577"/>
          <ac:spMkLst>
            <pc:docMk/>
            <pc:sldMk cId="0" sldId="258"/>
            <ac:spMk id="141" creationId="{00000000-0000-0000-0000-000000000000}"/>
          </ac:spMkLst>
        </pc:spChg>
      </pc:sldChg>
      <pc:sldChg chg="addSp delSp modSp mod">
        <pc:chgData name="Kishore Cheryala" userId="e00abd4137cd524c" providerId="LiveId" clId="{1C0BC37C-3AAC-4073-8F65-DB5033123731}" dt="2024-02-23T17:59:58.253" v="4006" actId="6549"/>
        <pc:sldMkLst>
          <pc:docMk/>
          <pc:sldMk cId="0" sldId="259"/>
        </pc:sldMkLst>
        <pc:spChg chg="add del mod">
          <ac:chgData name="Kishore Cheryala" userId="e00abd4137cd524c" providerId="LiveId" clId="{1C0BC37C-3AAC-4073-8F65-DB5033123731}" dt="2024-02-06T14:42:43.144" v="1204" actId="478"/>
          <ac:spMkLst>
            <pc:docMk/>
            <pc:sldMk cId="0" sldId="259"/>
            <ac:spMk id="5" creationId="{88C085E5-A557-445D-93F6-E374BBB57AC7}"/>
          </ac:spMkLst>
        </pc:spChg>
        <pc:spChg chg="add del mod">
          <ac:chgData name="Kishore Cheryala" userId="e00abd4137cd524c" providerId="LiveId" clId="{1C0BC37C-3AAC-4073-8F65-DB5033123731}" dt="2024-02-06T14:42:53.338" v="1207" actId="478"/>
          <ac:spMkLst>
            <pc:docMk/>
            <pc:sldMk cId="0" sldId="259"/>
            <ac:spMk id="8" creationId="{B82563BF-6CFD-45D9-AB7B-9E2B34E88613}"/>
          </ac:spMkLst>
        </pc:spChg>
        <pc:spChg chg="add mod">
          <ac:chgData name="Kishore Cheryala" userId="e00abd4137cd524c" providerId="LiveId" clId="{1C0BC37C-3AAC-4073-8F65-DB5033123731}" dt="2024-02-06T14:50:32.002" v="1260" actId="1076"/>
          <ac:spMkLst>
            <pc:docMk/>
            <pc:sldMk cId="0" sldId="259"/>
            <ac:spMk id="14" creationId="{3757F786-EAF6-4476-8618-688D8A592EA5}"/>
          </ac:spMkLst>
        </pc:spChg>
        <pc:spChg chg="add mod">
          <ac:chgData name="Kishore Cheryala" userId="e00abd4137cd524c" providerId="LiveId" clId="{1C0BC37C-3AAC-4073-8F65-DB5033123731}" dt="2024-02-06T14:49:27.762" v="1251" actId="1076"/>
          <ac:spMkLst>
            <pc:docMk/>
            <pc:sldMk cId="0" sldId="259"/>
            <ac:spMk id="15" creationId="{8A656481-F097-4E1D-A4E9-951C9546019F}"/>
          </ac:spMkLst>
        </pc:spChg>
        <pc:spChg chg="mod">
          <ac:chgData name="Kishore Cheryala" userId="e00abd4137cd524c" providerId="LiveId" clId="{1C0BC37C-3AAC-4073-8F65-DB5033123731}" dt="2024-02-06T14:49:35.014" v="1253" actId="1076"/>
          <ac:spMkLst>
            <pc:docMk/>
            <pc:sldMk cId="0" sldId="259"/>
            <ac:spMk id="146" creationId="{00000000-0000-0000-0000-000000000000}"/>
          </ac:spMkLst>
        </pc:spChg>
        <pc:spChg chg="del">
          <ac:chgData name="Kishore Cheryala" userId="e00abd4137cd524c" providerId="LiveId" clId="{1C0BC37C-3AAC-4073-8F65-DB5033123731}" dt="2024-02-06T14:41:56.299" v="1197" actId="478"/>
          <ac:spMkLst>
            <pc:docMk/>
            <pc:sldMk cId="0" sldId="259"/>
            <ac:spMk id="147" creationId="{00000000-0000-0000-0000-000000000000}"/>
          </ac:spMkLst>
        </pc:spChg>
        <pc:spChg chg="del mod">
          <ac:chgData name="Kishore Cheryala" userId="e00abd4137cd524c" providerId="LiveId" clId="{1C0BC37C-3AAC-4073-8F65-DB5033123731}" dt="2024-02-06T14:42:48.126" v="1206" actId="478"/>
          <ac:spMkLst>
            <pc:docMk/>
            <pc:sldMk cId="0" sldId="259"/>
            <ac:spMk id="148" creationId="{00000000-0000-0000-0000-000000000000}"/>
          </ac:spMkLst>
        </pc:spChg>
        <pc:spChg chg="mod">
          <ac:chgData name="Kishore Cheryala" userId="e00abd4137cd524c" providerId="LiveId" clId="{1C0BC37C-3AAC-4073-8F65-DB5033123731}" dt="2024-02-06T14:48:37.782" v="1229" actId="1076"/>
          <ac:spMkLst>
            <pc:docMk/>
            <pc:sldMk cId="0" sldId="259"/>
            <ac:spMk id="149" creationId="{00000000-0000-0000-0000-000000000000}"/>
          </ac:spMkLst>
        </pc:spChg>
        <pc:spChg chg="add del mod">
          <ac:chgData name="Kishore Cheryala" userId="e00abd4137cd524c" providerId="LiveId" clId="{1C0BC37C-3AAC-4073-8F65-DB5033123731}" dt="2024-02-23T17:59:58.253" v="4006" actId="6549"/>
          <ac:spMkLst>
            <pc:docMk/>
            <pc:sldMk cId="0" sldId="259"/>
            <ac:spMk id="150" creationId="{00000000-0000-0000-0000-000000000000}"/>
          </ac:spMkLst>
        </pc:spChg>
        <pc:picChg chg="add del mod">
          <ac:chgData name="Kishore Cheryala" userId="e00abd4137cd524c" providerId="LiveId" clId="{1C0BC37C-3AAC-4073-8F65-DB5033123731}" dt="2024-02-20T22:45:37.626" v="3023" actId="478"/>
          <ac:picMkLst>
            <pc:docMk/>
            <pc:sldMk cId="0" sldId="259"/>
            <ac:picMk id="3" creationId="{0C261F82-0215-4C2B-A4C2-A4CBF43D996B}"/>
          </ac:picMkLst>
        </pc:picChg>
        <pc:picChg chg="del">
          <ac:chgData name="Kishore Cheryala" userId="e00abd4137cd524c" providerId="LiveId" clId="{1C0BC37C-3AAC-4073-8F65-DB5033123731}" dt="2024-02-06T12:42:32.154" v="423" actId="478"/>
          <ac:picMkLst>
            <pc:docMk/>
            <pc:sldMk cId="0" sldId="259"/>
            <ac:picMk id="7" creationId="{C0A1559C-3B64-4196-9F6F-23BE3E660F3F}"/>
          </ac:picMkLst>
        </pc:picChg>
      </pc:sldChg>
      <pc:sldChg chg="addSp delSp modSp add del mod">
        <pc:chgData name="Kishore Cheryala" userId="e00abd4137cd524c" providerId="LiveId" clId="{1C0BC37C-3AAC-4073-8F65-DB5033123731}" dt="2024-02-06T14:50:23.923" v="1259" actId="47"/>
        <pc:sldMkLst>
          <pc:docMk/>
          <pc:sldMk cId="1848325102" sldId="260"/>
        </pc:sldMkLst>
        <pc:spChg chg="add mod">
          <ac:chgData name="Kishore Cheryala" userId="e00abd4137cd524c" providerId="LiveId" clId="{1C0BC37C-3AAC-4073-8F65-DB5033123731}" dt="2024-02-06T14:50:02.034" v="1255" actId="21"/>
          <ac:spMkLst>
            <pc:docMk/>
            <pc:sldMk cId="1848325102" sldId="260"/>
            <ac:spMk id="4" creationId="{A287354B-564F-4511-9034-AD7CF4370B4E}"/>
          </ac:spMkLst>
        </pc:spChg>
        <pc:spChg chg="del">
          <ac:chgData name="Kishore Cheryala" userId="e00abd4137cd524c" providerId="LiveId" clId="{1C0BC37C-3AAC-4073-8F65-DB5033123731}" dt="2024-02-06T14:50:02.034" v="1255" actId="21"/>
          <ac:spMkLst>
            <pc:docMk/>
            <pc:sldMk cId="1848325102" sldId="260"/>
            <ac:spMk id="146" creationId="{00000000-0000-0000-0000-000000000000}"/>
          </ac:spMkLst>
        </pc:spChg>
        <pc:spChg chg="mod">
          <ac:chgData name="Kishore Cheryala" userId="e00abd4137cd524c" providerId="LiveId" clId="{1C0BC37C-3AAC-4073-8F65-DB5033123731}" dt="2024-02-06T14:45:11.101" v="1219" actId="6549"/>
          <ac:spMkLst>
            <pc:docMk/>
            <pc:sldMk cId="1848325102" sldId="260"/>
            <ac:spMk id="150" creationId="{00000000-0000-0000-0000-000000000000}"/>
          </ac:spMkLst>
        </pc:spChg>
        <pc:picChg chg="del">
          <ac:chgData name="Kishore Cheryala" userId="e00abd4137cd524c" providerId="LiveId" clId="{1C0BC37C-3AAC-4073-8F65-DB5033123731}" dt="2024-02-06T14:45:14.132" v="1220" actId="478"/>
          <ac:picMkLst>
            <pc:docMk/>
            <pc:sldMk cId="1848325102" sldId="260"/>
            <ac:picMk id="3" creationId="{0C261F82-0215-4C2B-A4C2-A4CBF43D996B}"/>
          </ac:picMkLst>
        </pc:picChg>
      </pc:sldChg>
      <pc:sldChg chg="addSp delSp modSp add mod ord">
        <pc:chgData name="Kishore Cheryala" userId="e00abd4137cd524c" providerId="LiveId" clId="{1C0BC37C-3AAC-4073-8F65-DB5033123731}" dt="2024-02-21T13:29:42.244" v="3047"/>
        <pc:sldMkLst>
          <pc:docMk/>
          <pc:sldMk cId="3860734917" sldId="260"/>
        </pc:sldMkLst>
        <pc:spChg chg="add del mod">
          <ac:chgData name="Kishore Cheryala" userId="e00abd4137cd524c" providerId="LiveId" clId="{1C0BC37C-3AAC-4073-8F65-DB5033123731}" dt="2024-02-06T16:24:21.012" v="1560" actId="478"/>
          <ac:spMkLst>
            <pc:docMk/>
            <pc:sldMk cId="3860734917" sldId="260"/>
            <ac:spMk id="5" creationId="{443DE2F3-1EAF-44A9-AD10-FE582E349569}"/>
          </ac:spMkLst>
        </pc:spChg>
        <pc:spChg chg="add del mod">
          <ac:chgData name="Kishore Cheryala" userId="e00abd4137cd524c" providerId="LiveId" clId="{1C0BC37C-3AAC-4073-8F65-DB5033123731}" dt="2024-02-06T15:18:52.822" v="1549"/>
          <ac:spMkLst>
            <pc:docMk/>
            <pc:sldMk cId="3860734917" sldId="260"/>
            <ac:spMk id="13" creationId="{5E608E53-686A-4885-9AE1-A5ED1EA38392}"/>
          </ac:spMkLst>
        </pc:spChg>
        <pc:spChg chg="mod">
          <ac:chgData name="Kishore Cheryala" userId="e00abd4137cd524c" providerId="LiveId" clId="{1C0BC37C-3AAC-4073-8F65-DB5033123731}" dt="2024-02-20T22:38:42.014" v="3005" actId="20577"/>
          <ac:spMkLst>
            <pc:docMk/>
            <pc:sldMk cId="3860734917" sldId="260"/>
            <ac:spMk id="150" creationId="{00000000-0000-0000-0000-000000000000}"/>
          </ac:spMkLst>
        </pc:spChg>
        <pc:picChg chg="del">
          <ac:chgData name="Kishore Cheryala" userId="e00abd4137cd524c" providerId="LiveId" clId="{1C0BC37C-3AAC-4073-8F65-DB5033123731}" dt="2024-02-06T14:51:13.144" v="1267" actId="478"/>
          <ac:picMkLst>
            <pc:docMk/>
            <pc:sldMk cId="3860734917" sldId="260"/>
            <ac:picMk id="3" creationId="{0C261F82-0215-4C2B-A4C2-A4CBF43D996B}"/>
          </ac:picMkLst>
        </pc:picChg>
        <pc:picChg chg="add mod">
          <ac:chgData name="Kishore Cheryala" userId="e00abd4137cd524c" providerId="LiveId" clId="{1C0BC37C-3AAC-4073-8F65-DB5033123731}" dt="2024-02-06T16:27:40.750" v="1626" actId="14100"/>
          <ac:picMkLst>
            <pc:docMk/>
            <pc:sldMk cId="3860734917" sldId="260"/>
            <ac:picMk id="4" creationId="{A37EA9A1-527D-4E19-9799-00041D03739C}"/>
          </ac:picMkLst>
        </pc:picChg>
        <pc:picChg chg="add mod">
          <ac:chgData name="Kishore Cheryala" userId="e00abd4137cd524c" providerId="LiveId" clId="{1C0BC37C-3AAC-4073-8F65-DB5033123731}" dt="2024-02-06T16:27:34.055" v="1624" actId="14100"/>
          <ac:picMkLst>
            <pc:docMk/>
            <pc:sldMk cId="3860734917" sldId="260"/>
            <ac:picMk id="7" creationId="{55CE64BD-3C17-46CF-928A-B5CC7E68BEDC}"/>
          </ac:picMkLst>
        </pc:picChg>
      </pc:sldChg>
      <pc:sldChg chg="addSp delSp modSp add mod">
        <pc:chgData name="Kishore Cheryala" userId="e00abd4137cd524c" providerId="LiveId" clId="{1C0BC37C-3AAC-4073-8F65-DB5033123731}" dt="2024-02-23T17:59:04.049" v="4005" actId="20577"/>
        <pc:sldMkLst>
          <pc:docMk/>
          <pc:sldMk cId="101464028" sldId="261"/>
        </pc:sldMkLst>
        <pc:spChg chg="add mod">
          <ac:chgData name="Kishore Cheryala" userId="e00abd4137cd524c" providerId="LiveId" clId="{1C0BC37C-3AAC-4073-8F65-DB5033123731}" dt="2024-02-23T17:59:04.049" v="4005" actId="20577"/>
          <ac:spMkLst>
            <pc:docMk/>
            <pc:sldMk cId="101464028" sldId="261"/>
            <ac:spMk id="7" creationId="{4D640C62-407D-46E5-99F4-F0F601F624D5}"/>
          </ac:spMkLst>
        </pc:spChg>
        <pc:spChg chg="mod">
          <ac:chgData name="Kishore Cheryala" userId="e00abd4137cd524c" providerId="LiveId" clId="{1C0BC37C-3AAC-4073-8F65-DB5033123731}" dt="2024-02-07T13:15:33.794" v="1644" actId="20577"/>
          <ac:spMkLst>
            <pc:docMk/>
            <pc:sldMk cId="101464028" sldId="261"/>
            <ac:spMk id="149" creationId="{00000000-0000-0000-0000-000000000000}"/>
          </ac:spMkLst>
        </pc:spChg>
        <pc:spChg chg="del mod">
          <ac:chgData name="Kishore Cheryala" userId="e00abd4137cd524c" providerId="LiveId" clId="{1C0BC37C-3AAC-4073-8F65-DB5033123731}" dt="2024-02-06T15:18:32.329" v="1547" actId="21"/>
          <ac:spMkLst>
            <pc:docMk/>
            <pc:sldMk cId="101464028" sldId="261"/>
            <ac:spMk id="150" creationId="{00000000-0000-0000-0000-000000000000}"/>
          </ac:spMkLst>
        </pc:spChg>
        <pc:picChg chg="add mod">
          <ac:chgData name="Kishore Cheryala" userId="e00abd4137cd524c" providerId="LiveId" clId="{1C0BC37C-3AAC-4073-8F65-DB5033123731}" dt="2024-02-08T22:45:22.945" v="2492" actId="14100"/>
          <ac:picMkLst>
            <pc:docMk/>
            <pc:sldMk cId="101464028" sldId="261"/>
            <ac:picMk id="3" creationId="{9B7F3126-3C6C-4BE3-9E88-661131CE7298}"/>
          </ac:picMkLst>
        </pc:picChg>
        <pc:picChg chg="add mod">
          <ac:chgData name="Kishore Cheryala" userId="e00abd4137cd524c" providerId="LiveId" clId="{1C0BC37C-3AAC-4073-8F65-DB5033123731}" dt="2024-02-08T22:45:20.351" v="2491" actId="14100"/>
          <ac:picMkLst>
            <pc:docMk/>
            <pc:sldMk cId="101464028" sldId="261"/>
            <ac:picMk id="5" creationId="{44B4BCA2-BFDB-47EE-BA25-205C4D65A466}"/>
          </ac:picMkLst>
        </pc:picChg>
      </pc:sldChg>
      <pc:sldChg chg="add del">
        <pc:chgData name="Kishore Cheryala" userId="e00abd4137cd524c" providerId="LiveId" clId="{1C0BC37C-3AAC-4073-8F65-DB5033123731}" dt="2024-02-06T14:50:45.695" v="1264" actId="47"/>
        <pc:sldMkLst>
          <pc:docMk/>
          <pc:sldMk cId="1792736661" sldId="261"/>
        </pc:sldMkLst>
      </pc:sldChg>
      <pc:sldChg chg="add del">
        <pc:chgData name="Kishore Cheryala" userId="e00abd4137cd524c" providerId="LiveId" clId="{1C0BC37C-3AAC-4073-8F65-DB5033123731}" dt="2024-02-06T14:50:43.474" v="1261" actId="47"/>
        <pc:sldMkLst>
          <pc:docMk/>
          <pc:sldMk cId="2023272998" sldId="262"/>
        </pc:sldMkLst>
      </pc:sldChg>
      <pc:sldChg chg="addSp modSp add mod ord">
        <pc:chgData name="Kishore Cheryala" userId="e00abd4137cd524c" providerId="LiveId" clId="{1C0BC37C-3AAC-4073-8F65-DB5033123731}" dt="2024-02-21T13:29:32.532" v="3045"/>
        <pc:sldMkLst>
          <pc:docMk/>
          <pc:sldMk cId="2951855661" sldId="262"/>
        </pc:sldMkLst>
        <pc:spChg chg="mod">
          <ac:chgData name="Kishore Cheryala" userId="e00abd4137cd524c" providerId="LiveId" clId="{1C0BC37C-3AAC-4073-8F65-DB5033123731}" dt="2024-02-09T23:16:13.986" v="2877" actId="207"/>
          <ac:spMkLst>
            <pc:docMk/>
            <pc:sldMk cId="2951855661" sldId="262"/>
            <ac:spMk id="150" creationId="{00000000-0000-0000-0000-000000000000}"/>
          </ac:spMkLst>
        </pc:spChg>
        <pc:graphicFrameChg chg="add mod">
          <ac:chgData name="Kishore Cheryala" userId="e00abd4137cd524c" providerId="LiveId" clId="{1C0BC37C-3AAC-4073-8F65-DB5033123731}" dt="2024-02-14T14:31:38.380" v="3004" actId="1076"/>
          <ac:graphicFrameMkLst>
            <pc:docMk/>
            <pc:sldMk cId="2951855661" sldId="262"/>
            <ac:graphicFrameMk id="7" creationId="{34E85957-07D6-444A-83D0-514BC6064FCF}"/>
          </ac:graphicFrameMkLst>
        </pc:graphicFrameChg>
        <pc:graphicFrameChg chg="add mod">
          <ac:chgData name="Kishore Cheryala" userId="e00abd4137cd524c" providerId="LiveId" clId="{1C0BC37C-3AAC-4073-8F65-DB5033123731}" dt="2024-02-09T23:19:08.829" v="2906" actId="255"/>
          <ac:graphicFrameMkLst>
            <pc:docMk/>
            <pc:sldMk cId="2951855661" sldId="262"/>
            <ac:graphicFrameMk id="8" creationId="{D28D976E-0B20-45B4-A709-26590D9EAF01}"/>
          </ac:graphicFrameMkLst>
        </pc:graphicFrameChg>
      </pc:sldChg>
      <pc:sldChg chg="add del">
        <pc:chgData name="Kishore Cheryala" userId="e00abd4137cd524c" providerId="LiveId" clId="{1C0BC37C-3AAC-4073-8F65-DB5033123731}" dt="2024-02-06T14:50:45.177" v="1263" actId="47"/>
        <pc:sldMkLst>
          <pc:docMk/>
          <pc:sldMk cId="262515511" sldId="263"/>
        </pc:sldMkLst>
      </pc:sldChg>
      <pc:sldChg chg="addSp modSp add mod ord">
        <pc:chgData name="Kishore Cheryala" userId="e00abd4137cd524c" providerId="LiveId" clId="{1C0BC37C-3AAC-4073-8F65-DB5033123731}" dt="2024-02-23T18:00:25.218" v="4010"/>
        <pc:sldMkLst>
          <pc:docMk/>
          <pc:sldMk cId="603652000" sldId="263"/>
        </pc:sldMkLst>
        <pc:spChg chg="mod">
          <ac:chgData name="Kishore Cheryala" userId="e00abd4137cd524c" providerId="LiveId" clId="{1C0BC37C-3AAC-4073-8F65-DB5033123731}" dt="2024-02-08T22:29:27.379" v="2322"/>
          <ac:spMkLst>
            <pc:docMk/>
            <pc:sldMk cId="603652000" sldId="263"/>
            <ac:spMk id="149" creationId="{00000000-0000-0000-0000-000000000000}"/>
          </ac:spMkLst>
        </pc:spChg>
        <pc:spChg chg="mod">
          <ac:chgData name="Kishore Cheryala" userId="e00abd4137cd524c" providerId="LiveId" clId="{1C0BC37C-3AAC-4073-8F65-DB5033123731}" dt="2024-02-09T22:10:30.688" v="2582" actId="20577"/>
          <ac:spMkLst>
            <pc:docMk/>
            <pc:sldMk cId="603652000" sldId="263"/>
            <ac:spMk id="150" creationId="{00000000-0000-0000-0000-000000000000}"/>
          </ac:spMkLst>
        </pc:spChg>
        <pc:picChg chg="add mod">
          <ac:chgData name="Kishore Cheryala" userId="e00abd4137cd524c" providerId="LiveId" clId="{1C0BC37C-3AAC-4073-8F65-DB5033123731}" dt="2024-02-21T13:29:21.664" v="3043" actId="14100"/>
          <ac:picMkLst>
            <pc:docMk/>
            <pc:sldMk cId="603652000" sldId="263"/>
            <ac:picMk id="3" creationId="{0CBDB87A-E071-486C-9E0E-B0E21DCE6444}"/>
          </ac:picMkLst>
        </pc:picChg>
      </pc:sldChg>
      <pc:sldChg chg="addSp delSp modSp new mod ord modNotes">
        <pc:chgData name="Kishore Cheryala" userId="e00abd4137cd524c" providerId="LiveId" clId="{1C0BC37C-3AAC-4073-8F65-DB5033123731}" dt="2024-02-23T18:00:23.722" v="4008"/>
        <pc:sldMkLst>
          <pc:docMk/>
          <pc:sldMk cId="3070447448" sldId="264"/>
        </pc:sldMkLst>
        <pc:spChg chg="del">
          <ac:chgData name="Kishore Cheryala" userId="e00abd4137cd524c" providerId="LiveId" clId="{1C0BC37C-3AAC-4073-8F65-DB5033123731}" dt="2024-02-09T23:04:02.228" v="2640" actId="478"/>
          <ac:spMkLst>
            <pc:docMk/>
            <pc:sldMk cId="3070447448" sldId="264"/>
            <ac:spMk id="2" creationId="{C696E8CE-BB72-492A-94D7-5A679A269744}"/>
          </ac:spMkLst>
        </pc:spChg>
        <pc:spChg chg="mod">
          <ac:chgData name="Kishore Cheryala" userId="e00abd4137cd524c" providerId="LiveId" clId="{1C0BC37C-3AAC-4073-8F65-DB5033123731}" dt="2024-02-09T23:04:53.672" v="2664" actId="14100"/>
          <ac:spMkLst>
            <pc:docMk/>
            <pc:sldMk cId="3070447448" sldId="264"/>
            <ac:spMk id="3" creationId="{83949243-0B80-4E79-BC29-F552D4BAFBB9}"/>
          </ac:spMkLst>
        </pc:spChg>
        <pc:spChg chg="mod">
          <ac:chgData name="Kishore Cheryala" userId="e00abd4137cd524c" providerId="LiveId" clId="{1C0BC37C-3AAC-4073-8F65-DB5033123731}" dt="2024-02-09T23:24:19.077" v="2927" actId="1076"/>
          <ac:spMkLst>
            <pc:docMk/>
            <pc:sldMk cId="3070447448" sldId="264"/>
            <ac:spMk id="4" creationId="{7ABFB6D2-922D-4232-B514-0EA00BB27DFB}"/>
          </ac:spMkLst>
        </pc:spChg>
        <pc:spChg chg="mod">
          <ac:chgData name="Kishore Cheryala" userId="e00abd4137cd524c" providerId="LiveId" clId="{1C0BC37C-3AAC-4073-8F65-DB5033123731}" dt="2024-02-23T13:57:06.394" v="3299"/>
          <ac:spMkLst>
            <pc:docMk/>
            <pc:sldMk cId="3070447448" sldId="264"/>
            <ac:spMk id="5" creationId="{5EE03C9E-4666-4AC8-A8BE-826C794FEFC0}"/>
          </ac:spMkLst>
        </pc:spChg>
        <pc:spChg chg="add mod">
          <ac:chgData name="Kishore Cheryala" userId="e00abd4137cd524c" providerId="LiveId" clId="{1C0BC37C-3AAC-4073-8F65-DB5033123731}" dt="2024-02-09T23:04:30.841" v="2644" actId="207"/>
          <ac:spMkLst>
            <pc:docMk/>
            <pc:sldMk cId="3070447448" sldId="264"/>
            <ac:spMk id="9" creationId="{7834ADE4-A17B-4A24-A1CE-A6BDC7BF8BD5}"/>
          </ac:spMkLst>
        </pc:spChg>
        <pc:spChg chg="add mod">
          <ac:chgData name="Kishore Cheryala" userId="e00abd4137cd524c" providerId="LiveId" clId="{1C0BC37C-3AAC-4073-8F65-DB5033123731}" dt="2024-02-13T22:11:04.908" v="2973" actId="1076"/>
          <ac:spMkLst>
            <pc:docMk/>
            <pc:sldMk cId="3070447448" sldId="264"/>
            <ac:spMk id="10" creationId="{2CECF2F8-8601-424C-95F1-C402201466B7}"/>
          </ac:spMkLst>
        </pc:spChg>
        <pc:graphicFrameChg chg="add mod">
          <ac:chgData name="Kishore Cheryala" userId="e00abd4137cd524c" providerId="LiveId" clId="{1C0BC37C-3AAC-4073-8F65-DB5033123731}" dt="2024-02-20T22:41:50.321" v="3020" actId="368"/>
          <ac:graphicFrameMkLst>
            <pc:docMk/>
            <pc:sldMk cId="3070447448" sldId="264"/>
            <ac:graphicFrameMk id="6" creationId="{5385181D-A0EF-4E87-A146-8669FE1F5BC3}"/>
          </ac:graphicFrameMkLst>
        </pc:graphicFrameChg>
        <pc:graphicFrameChg chg="add del mod">
          <ac:chgData name="Kishore Cheryala" userId="e00abd4137cd524c" providerId="LiveId" clId="{1C0BC37C-3AAC-4073-8F65-DB5033123731}" dt="2024-02-09T23:01:02.095" v="2621" actId="478"/>
          <ac:graphicFrameMkLst>
            <pc:docMk/>
            <pc:sldMk cId="3070447448" sldId="264"/>
            <ac:graphicFrameMk id="7" creationId="{EACD01B3-69F5-490F-A012-97FAEE8456B1}"/>
          </ac:graphicFrameMkLst>
        </pc:graphicFrameChg>
        <pc:graphicFrameChg chg="add del mod">
          <ac:chgData name="Kishore Cheryala" userId="e00abd4137cd524c" providerId="LiveId" clId="{1C0BC37C-3AAC-4073-8F65-DB5033123731}" dt="2024-02-13T22:11:30.647" v="2977" actId="21"/>
          <ac:graphicFrameMkLst>
            <pc:docMk/>
            <pc:sldMk cId="3070447448" sldId="264"/>
            <ac:graphicFrameMk id="8" creationId="{EACD01B3-69F5-490F-A012-97FAEE8456B1}"/>
          </ac:graphicFrameMkLst>
        </pc:graphicFrameChg>
        <pc:graphicFrameChg chg="add mod">
          <ac:chgData name="Kishore Cheryala" userId="e00abd4137cd524c" providerId="LiveId" clId="{1C0BC37C-3AAC-4073-8F65-DB5033123731}" dt="2024-02-20T22:42:04.634" v="3021"/>
          <ac:graphicFrameMkLst>
            <pc:docMk/>
            <pc:sldMk cId="3070447448" sldId="264"/>
            <ac:graphicFrameMk id="12" creationId="{064C6758-77FE-4635-B220-7C56272FD274}"/>
          </ac:graphicFrameMkLst>
        </pc:graphicFrameChg>
        <pc:picChg chg="add del mod">
          <ac:chgData name="Kishore Cheryala" userId="e00abd4137cd524c" providerId="LiveId" clId="{1C0BC37C-3AAC-4073-8F65-DB5033123731}" dt="2024-02-20T22:39:37.533" v="3006" actId="478"/>
          <ac:picMkLst>
            <pc:docMk/>
            <pc:sldMk cId="3070447448" sldId="264"/>
            <ac:picMk id="11" creationId="{469CE347-A7D0-4A02-8D3A-F7AF21D95F24}"/>
          </ac:picMkLst>
        </pc:picChg>
      </pc:sldChg>
      <pc:sldChg chg="new del">
        <pc:chgData name="Kishore Cheryala" userId="e00abd4137cd524c" providerId="LiveId" clId="{1C0BC37C-3AAC-4073-8F65-DB5033123731}" dt="2024-02-06T14:45:30.643" v="1225" actId="47"/>
        <pc:sldMkLst>
          <pc:docMk/>
          <pc:sldMk cId="3216392392" sldId="264"/>
        </pc:sldMkLst>
      </pc:sldChg>
      <pc:sldChg chg="add del">
        <pc:chgData name="Kishore Cheryala" userId="e00abd4137cd524c" providerId="LiveId" clId="{1C0BC37C-3AAC-4073-8F65-DB5033123731}" dt="2024-02-06T14:50:44.606" v="1262" actId="47"/>
        <pc:sldMkLst>
          <pc:docMk/>
          <pc:sldMk cId="3801352214" sldId="264"/>
        </pc:sldMkLst>
      </pc:sldChg>
      <pc:sldChg chg="addSp delSp modSp add del mod">
        <pc:chgData name="Kishore Cheryala" userId="e00abd4137cd524c" providerId="LiveId" clId="{1C0BC37C-3AAC-4073-8F65-DB5033123731}" dt="2024-02-06T14:50:22.528" v="1258" actId="47"/>
        <pc:sldMkLst>
          <pc:docMk/>
          <pc:sldMk cId="2875186143" sldId="265"/>
        </pc:sldMkLst>
        <pc:spChg chg="add mod">
          <ac:chgData name="Kishore Cheryala" userId="e00abd4137cd524c" providerId="LiveId" clId="{1C0BC37C-3AAC-4073-8F65-DB5033123731}" dt="2024-02-06T14:50:11.130" v="1257" actId="478"/>
          <ac:spMkLst>
            <pc:docMk/>
            <pc:sldMk cId="2875186143" sldId="265"/>
            <ac:spMk id="3" creationId="{4C10F14C-4218-42B5-9490-BB405DDA5FB6}"/>
          </ac:spMkLst>
        </pc:spChg>
        <pc:spChg chg="add mod">
          <ac:chgData name="Kishore Cheryala" userId="e00abd4137cd524c" providerId="LiveId" clId="{1C0BC37C-3AAC-4073-8F65-DB5033123731}" dt="2024-02-06T14:50:07.505" v="1256"/>
          <ac:spMkLst>
            <pc:docMk/>
            <pc:sldMk cId="2875186143" sldId="265"/>
            <ac:spMk id="7" creationId="{65C6E615-0BFE-42AE-B953-103BD526B871}"/>
          </ac:spMkLst>
        </pc:spChg>
        <pc:spChg chg="del">
          <ac:chgData name="Kishore Cheryala" userId="e00abd4137cd524c" providerId="LiveId" clId="{1C0BC37C-3AAC-4073-8F65-DB5033123731}" dt="2024-02-06T14:50:11.130" v="1257" actId="478"/>
          <ac:spMkLst>
            <pc:docMk/>
            <pc:sldMk cId="2875186143" sldId="265"/>
            <ac:spMk id="128" creationId="{00000000-0000-0000-0000-000000000000}"/>
          </ac:spMkLst>
        </pc:spChg>
        <pc:spChg chg="del">
          <ac:chgData name="Kishore Cheryala" userId="e00abd4137cd524c" providerId="LiveId" clId="{1C0BC37C-3AAC-4073-8F65-DB5033123731}" dt="2024-02-06T14:49:55.931" v="1254" actId="478"/>
          <ac:spMkLst>
            <pc:docMk/>
            <pc:sldMk cId="2875186143" sldId="265"/>
            <ac:spMk id="132" creationId="{00000000-0000-0000-0000-000000000000}"/>
          </ac:spMkLst>
        </pc:spChg>
      </pc:sldChg>
      <pc:sldChg chg="delSp modSp mod">
        <pc:chgData name="Kishore Cheryala" userId="e00abd4137cd524c" providerId="LiveId" clId="{1C0BC37C-3AAC-4073-8F65-DB5033123731}" dt="2024-02-11T21:44:31.847" v="2942" actId="20577"/>
        <pc:sldMkLst>
          <pc:docMk/>
          <pc:sldMk cId="3154034765" sldId="265"/>
        </pc:sldMkLst>
        <pc:spChg chg="mod">
          <ac:chgData name="Kishore Cheryala" userId="e00abd4137cd524c" providerId="LiveId" clId="{1C0BC37C-3AAC-4073-8F65-DB5033123731}" dt="2024-02-11T21:44:31.847" v="2942" actId="20577"/>
          <ac:spMkLst>
            <pc:docMk/>
            <pc:sldMk cId="3154034765" sldId="265"/>
            <ac:spMk id="150" creationId="{00000000-0000-0000-0000-000000000000}"/>
          </ac:spMkLst>
        </pc:spChg>
        <pc:picChg chg="del">
          <ac:chgData name="Kishore Cheryala" userId="e00abd4137cd524c" providerId="LiveId" clId="{1C0BC37C-3AAC-4073-8F65-DB5033123731}" dt="2024-02-11T21:44:18.454" v="2932" actId="478"/>
          <ac:picMkLst>
            <pc:docMk/>
            <pc:sldMk cId="3154034765" sldId="265"/>
            <ac:picMk id="3" creationId="{0CBDB87A-E071-486C-9E0E-B0E21DCE6444}"/>
          </ac:picMkLst>
        </pc:picChg>
      </pc:sldChg>
      <pc:sldChg chg="addSp delSp modSp add mod ord">
        <pc:chgData name="Kishore Cheryala" userId="e00abd4137cd524c" providerId="LiveId" clId="{1C0BC37C-3AAC-4073-8F65-DB5033123731}" dt="2024-02-20T22:40:01.592" v="3010" actId="21"/>
        <pc:sldMkLst>
          <pc:docMk/>
          <pc:sldMk cId="1720553342" sldId="266"/>
        </pc:sldMkLst>
        <pc:graphicFrameChg chg="add del mod">
          <ac:chgData name="Kishore Cheryala" userId="e00abd4137cd524c" providerId="LiveId" clId="{1C0BC37C-3AAC-4073-8F65-DB5033123731}" dt="2024-02-20T22:40:01.592" v="3010" actId="21"/>
          <ac:graphicFrameMkLst>
            <pc:docMk/>
            <pc:sldMk cId="1720553342" sldId="266"/>
            <ac:graphicFrameMk id="16" creationId="{BEDDB22F-EC6B-4B54-B588-39C621BE9606}"/>
          </ac:graphicFrameMkLst>
        </pc:graphicFrameChg>
        <pc:picChg chg="add del mod">
          <ac:chgData name="Kishore Cheryala" userId="e00abd4137cd524c" providerId="LiveId" clId="{1C0BC37C-3AAC-4073-8F65-DB5033123731}" dt="2024-02-20T22:39:57.747" v="3009" actId="478"/>
          <ac:picMkLst>
            <pc:docMk/>
            <pc:sldMk cId="1720553342" sldId="266"/>
            <ac:picMk id="3" creationId="{F0083823-2106-41D5-A97A-5A0DF01D2035}"/>
          </ac:picMkLst>
        </pc:picChg>
        <pc:picChg chg="add del mod">
          <ac:chgData name="Kishore Cheryala" userId="e00abd4137cd524c" providerId="LiveId" clId="{1C0BC37C-3AAC-4073-8F65-DB5033123731}" dt="2024-02-13T22:05:09.596" v="2957" actId="478"/>
          <ac:picMkLst>
            <pc:docMk/>
            <pc:sldMk cId="1720553342" sldId="266"/>
            <ac:picMk id="5" creationId="{0429B5D5-98B9-4EC6-8690-E84BEE196076}"/>
          </ac:picMkLst>
        </pc:picChg>
        <pc:picChg chg="add del mod">
          <ac:chgData name="Kishore Cheryala" userId="e00abd4137cd524c" providerId="LiveId" clId="{1C0BC37C-3AAC-4073-8F65-DB5033123731}" dt="2024-02-13T22:08:47.370" v="2964" actId="478"/>
          <ac:picMkLst>
            <pc:docMk/>
            <pc:sldMk cId="1720553342" sldId="266"/>
            <ac:picMk id="7" creationId="{DA1220D4-43E7-4372-A406-231EB1532E77}"/>
          </ac:picMkLst>
        </pc:picChg>
        <pc:picChg chg="add del mod">
          <ac:chgData name="Kishore Cheryala" userId="e00abd4137cd524c" providerId="LiveId" clId="{1C0BC37C-3AAC-4073-8F65-DB5033123731}" dt="2024-02-13T22:10:57.907" v="2972" actId="21"/>
          <ac:picMkLst>
            <pc:docMk/>
            <pc:sldMk cId="1720553342" sldId="266"/>
            <ac:picMk id="9" creationId="{B28A6D68-8EBA-4316-A155-A110E78DB020}"/>
          </ac:picMkLst>
        </pc:picChg>
      </pc:sldChg>
      <pc:sldChg chg="delSp modSp add mod">
        <pc:chgData name="Kishore Cheryala" userId="e00abd4137cd524c" providerId="LiveId" clId="{1C0BC37C-3AAC-4073-8F65-DB5033123731}" dt="2024-02-21T13:27:24.214" v="3042" actId="14100"/>
        <pc:sldMkLst>
          <pc:docMk/>
          <pc:sldMk cId="545662457" sldId="267"/>
        </pc:sldMkLst>
        <pc:spChg chg="del mod">
          <ac:chgData name="Kishore Cheryala" userId="e00abd4137cd524c" providerId="LiveId" clId="{1C0BC37C-3AAC-4073-8F65-DB5033123731}" dt="2024-02-21T13:27:18.980" v="3041" actId="478"/>
          <ac:spMkLst>
            <pc:docMk/>
            <pc:sldMk cId="545662457" sldId="267"/>
            <ac:spMk id="150" creationId="{00000000-0000-0000-0000-000000000000}"/>
          </ac:spMkLst>
        </pc:spChg>
        <pc:picChg chg="mod">
          <ac:chgData name="Kishore Cheryala" userId="e00abd4137cd524c" providerId="LiveId" clId="{1C0BC37C-3AAC-4073-8F65-DB5033123731}" dt="2024-02-21T13:27:24.214" v="3042" actId="14100"/>
          <ac:picMkLst>
            <pc:docMk/>
            <pc:sldMk cId="545662457" sldId="267"/>
            <ac:picMk id="3" creationId="{0C261F82-0215-4C2B-A4C2-A4CBF43D996B}"/>
          </ac:picMkLst>
        </pc:picChg>
      </pc:sldChg>
      <pc:sldMasterChg chg="modSldLayout">
        <pc:chgData name="Kishore Cheryala" userId="e00abd4137cd524c" providerId="LiveId" clId="{1C0BC37C-3AAC-4073-8F65-DB5033123731}" dt="2024-02-23T13:57:06.394" v="3299"/>
        <pc:sldMasterMkLst>
          <pc:docMk/>
          <pc:sldMasterMk cId="3018372368" sldId="2147483669"/>
        </pc:sldMasterMkLst>
        <pc:sldLayoutChg chg="addSp delSp">
          <pc:chgData name="Kishore Cheryala" userId="e00abd4137cd524c" providerId="LiveId" clId="{1C0BC37C-3AAC-4073-8F65-DB5033123731}" dt="2024-02-23T13:57:06.394" v="3299"/>
          <pc:sldLayoutMkLst>
            <pc:docMk/>
            <pc:sldMasterMk cId="3018372368" sldId="2147483669"/>
            <pc:sldLayoutMk cId="349965861" sldId="2147483687"/>
          </pc:sldLayoutMkLst>
          <pc:spChg chg="add del">
            <ac:chgData name="Kishore Cheryala" userId="e00abd4137cd524c" providerId="LiveId" clId="{1C0BC37C-3AAC-4073-8F65-DB5033123731}" dt="2024-02-23T13:57:06.394" v="3299"/>
            <ac:spMkLst>
              <pc:docMk/>
              <pc:sldMasterMk cId="3018372368" sldId="2147483669"/>
              <pc:sldLayoutMk cId="349965861" sldId="2147483687"/>
              <ac:spMk id="64" creationId="{00000000-0000-0000-0000-000000000000}"/>
            </ac:spMkLst>
          </pc:spChg>
          <pc:spChg chg="add del">
            <ac:chgData name="Kishore Cheryala" userId="e00abd4137cd524c" providerId="LiveId" clId="{1C0BC37C-3AAC-4073-8F65-DB5033123731}" dt="2024-02-23T13:57:06.394" v="3299"/>
            <ac:spMkLst>
              <pc:docMk/>
              <pc:sldMasterMk cId="3018372368" sldId="2147483669"/>
              <pc:sldLayoutMk cId="349965861" sldId="2147483687"/>
              <ac:spMk id="65" creationId="{00000000-0000-0000-0000-000000000000}"/>
            </ac:spMkLst>
          </pc:spChg>
          <pc:picChg chg="add del">
            <ac:chgData name="Kishore Cheryala" userId="e00abd4137cd524c" providerId="LiveId" clId="{1C0BC37C-3AAC-4073-8F65-DB5033123731}" dt="2024-02-23T13:57:06.394" v="3299"/>
            <ac:picMkLst>
              <pc:docMk/>
              <pc:sldMasterMk cId="3018372368" sldId="2147483669"/>
              <pc:sldLayoutMk cId="349965861" sldId="2147483687"/>
              <ac:picMk id="66" creationId="{00000000-0000-0000-0000-000000000000}"/>
            </ac:picMkLst>
          </pc:picChg>
        </pc:sldLayoutChg>
        <pc:sldLayoutChg chg="addSp delSp">
          <pc:chgData name="Kishore Cheryala" userId="e00abd4137cd524c" providerId="LiveId" clId="{1C0BC37C-3AAC-4073-8F65-DB5033123731}" dt="2024-02-23T13:57:06.394" v="3299"/>
          <pc:sldLayoutMkLst>
            <pc:docMk/>
            <pc:sldMasterMk cId="3018372368" sldId="2147483669"/>
            <pc:sldLayoutMk cId="2001864901" sldId="2147483688"/>
          </pc:sldLayoutMkLst>
          <pc:spChg chg="add del">
            <ac:chgData name="Kishore Cheryala" userId="e00abd4137cd524c" providerId="LiveId" clId="{1C0BC37C-3AAC-4073-8F65-DB5033123731}" dt="2024-02-23T13:57:06.394" v="3299"/>
            <ac:spMkLst>
              <pc:docMk/>
              <pc:sldMasterMk cId="3018372368" sldId="2147483669"/>
              <pc:sldLayoutMk cId="2001864901" sldId="2147483688"/>
              <ac:spMk id="114" creationId="{00000000-0000-0000-0000-000000000000}"/>
            </ac:spMkLst>
          </pc:spChg>
          <pc:spChg chg="add del">
            <ac:chgData name="Kishore Cheryala" userId="e00abd4137cd524c" providerId="LiveId" clId="{1C0BC37C-3AAC-4073-8F65-DB5033123731}" dt="2024-02-23T13:57:06.394" v="3299"/>
            <ac:spMkLst>
              <pc:docMk/>
              <pc:sldMasterMk cId="3018372368" sldId="2147483669"/>
              <pc:sldLayoutMk cId="2001864901" sldId="2147483688"/>
              <ac:spMk id="115" creationId="{00000000-0000-0000-0000-000000000000}"/>
            </ac:spMkLst>
          </pc:spChg>
          <pc:picChg chg="add del">
            <ac:chgData name="Kishore Cheryala" userId="e00abd4137cd524c" providerId="LiveId" clId="{1C0BC37C-3AAC-4073-8F65-DB5033123731}" dt="2024-02-23T13:57:06.394" v="3299"/>
            <ac:picMkLst>
              <pc:docMk/>
              <pc:sldMasterMk cId="3018372368" sldId="2147483669"/>
              <pc:sldLayoutMk cId="2001864901" sldId="2147483688"/>
              <ac:picMk id="116" creationId="{00000000-0000-0000-0000-000000000000}"/>
            </ac:picMkLst>
          </pc:pic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e00abd4137cd524c/Documents/my%20details/notes%20%5e0%20cv/Bootcamp/Electricity/Dashboard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https://d.docs.live.net/e00abd4137cd524c/Documents/my%20details/notes%20%5e0%20cv/Bootcamp/Electricity/Dashboard2.xlsx" TargetMode="Externa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file:///C:\Suhasini\notes%20&amp;%20cv\Bootcamp\Electricity\seperate%20files\domesttic%20con%20year%20wise1.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e00abd4137cd524c/Documents/my%20details/notes%20%5e0%20cv/Bootcamp/Electricity/New%20Data%20Electricity.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[Dashboard2.xlsx]Electricity_Consumption_PT!PivotTable1</c:name>
    <c:fmtId val="-1"/>
  </c:pivotSource>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GB" sz="1200"/>
              <a:t>Electricity</a:t>
            </a:r>
            <a:r>
              <a:rPr lang="en-GB" sz="1200" baseline="0"/>
              <a:t> Consumption with Standard Meters</a:t>
            </a:r>
            <a:endParaRPr lang="en-GB" sz="1200"/>
          </a:p>
        </c:rich>
      </c:tx>
      <c:layout>
        <c:manualLayout>
          <c:xMode val="edge"/>
          <c:yMode val="edge"/>
          <c:x val="0.27691789569486119"/>
          <c:y val="8.3667919888392294E-3"/>
        </c:manualLayout>
      </c:layout>
      <c:overlay val="0"/>
      <c:spPr>
        <a:solidFill>
          <a:schemeClr val="bg2">
            <a:lumMod val="20000"/>
            <a:lumOff val="80000"/>
          </a:schemeClr>
        </a:solid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7307182630984005"/>
          <c:y val="0.13122629603808472"/>
          <c:w val="0.67518674520385669"/>
          <c:h val="0.51476389775602371"/>
        </c:manualLayout>
      </c:layout>
      <c:barChart>
        <c:barDir val="col"/>
        <c:grouping val="clustered"/>
        <c:varyColors val="0"/>
        <c:ser>
          <c:idx val="0"/>
          <c:order val="0"/>
          <c:tx>
            <c:strRef>
              <c:f>Electricity_Consumption_PT!$B$3</c:f>
              <c:strCache>
                <c:ptCount val="1"/>
                <c:pt idx="0">
                  <c:v>Total consumption with standard meters</c:v>
                </c:pt>
              </c:strCache>
            </c:strRef>
          </c:tx>
          <c:spPr>
            <a:solidFill>
              <a:schemeClr val="accent1"/>
            </a:solidFill>
            <a:ln>
              <a:noFill/>
            </a:ln>
            <a:effectLst/>
          </c:spPr>
          <c:invertIfNegative val="0"/>
          <c:cat>
            <c:strRef>
              <c:f>Electricity_Consumption_PT!$A$4:$A$18</c:f>
              <c:strCache>
                <c:ptCount val="14"/>
                <c:pt idx="0">
                  <c:v>East</c:v>
                </c:pt>
                <c:pt idx="1">
                  <c:v>East Midlands</c:v>
                </c:pt>
                <c:pt idx="2">
                  <c:v>England</c:v>
                </c:pt>
                <c:pt idx="3">
                  <c:v>Inner London</c:v>
                </c:pt>
                <c:pt idx="4">
                  <c:v>London</c:v>
                </c:pt>
                <c:pt idx="5">
                  <c:v>North East</c:v>
                </c:pt>
                <c:pt idx="6">
                  <c:v>North West</c:v>
                </c:pt>
                <c:pt idx="7">
                  <c:v>Outer London</c:v>
                </c:pt>
                <c:pt idx="8">
                  <c:v>Scotland</c:v>
                </c:pt>
                <c:pt idx="9">
                  <c:v>South East</c:v>
                </c:pt>
                <c:pt idx="10">
                  <c:v>South West</c:v>
                </c:pt>
                <c:pt idx="11">
                  <c:v>Wales</c:v>
                </c:pt>
                <c:pt idx="12">
                  <c:v>West Midlands</c:v>
                </c:pt>
                <c:pt idx="13">
                  <c:v>Yorkshire and The Humber</c:v>
                </c:pt>
              </c:strCache>
            </c:strRef>
          </c:cat>
          <c:val>
            <c:numRef>
              <c:f>Electricity_Consumption_PT!$B$4:$B$18</c:f>
              <c:numCache>
                <c:formatCode>0</c:formatCode>
                <c:ptCount val="14"/>
                <c:pt idx="0">
                  <c:v>14964.462971129286</c:v>
                </c:pt>
                <c:pt idx="1">
                  <c:v>10346.473734612542</c:v>
                </c:pt>
                <c:pt idx="2">
                  <c:v>71972.256954502023</c:v>
                </c:pt>
                <c:pt idx="3">
                  <c:v>8653.6578359425657</c:v>
                </c:pt>
                <c:pt idx="4">
                  <c:v>10500.838923315279</c:v>
                </c:pt>
                <c:pt idx="5">
                  <c:v>6931.9670064462707</c:v>
                </c:pt>
                <c:pt idx="6">
                  <c:v>20142.999004441219</c:v>
                </c:pt>
                <c:pt idx="7">
                  <c:v>12348.020010687962</c:v>
                </c:pt>
                <c:pt idx="8">
                  <c:v>7758.6884380564916</c:v>
                </c:pt>
                <c:pt idx="9">
                  <c:v>25162.376887453516</c:v>
                </c:pt>
                <c:pt idx="10">
                  <c:v>15914.515296036929</c:v>
                </c:pt>
                <c:pt idx="11">
                  <c:v>8623.6796662062097</c:v>
                </c:pt>
                <c:pt idx="12">
                  <c:v>14752.146936702062</c:v>
                </c:pt>
                <c:pt idx="13">
                  <c:v>14727.894225568236</c:v>
                </c:pt>
              </c:numCache>
            </c:numRef>
          </c:val>
          <c:extLst>
            <c:ext xmlns:c16="http://schemas.microsoft.com/office/drawing/2014/chart" uri="{C3380CC4-5D6E-409C-BE32-E72D297353CC}">
              <c16:uniqueId val="{00000000-2C80-41E9-8C49-31EF712BBA79}"/>
            </c:ext>
          </c:extLst>
        </c:ser>
        <c:ser>
          <c:idx val="1"/>
          <c:order val="1"/>
          <c:tx>
            <c:strRef>
              <c:f>Electricity_Consumption_PT!$C$3</c:f>
              <c:strCache>
                <c:ptCount val="1"/>
                <c:pt idx="0">
                  <c:v>Number of meters</c:v>
                </c:pt>
              </c:strCache>
            </c:strRef>
          </c:tx>
          <c:spPr>
            <a:solidFill>
              <a:schemeClr val="accent2"/>
            </a:solidFill>
            <a:ln>
              <a:noFill/>
            </a:ln>
            <a:effectLst/>
          </c:spPr>
          <c:invertIfNegative val="0"/>
          <c:cat>
            <c:strRef>
              <c:f>Electricity_Consumption_PT!$A$4:$A$18</c:f>
              <c:strCache>
                <c:ptCount val="14"/>
                <c:pt idx="0">
                  <c:v>East</c:v>
                </c:pt>
                <c:pt idx="1">
                  <c:v>East Midlands</c:v>
                </c:pt>
                <c:pt idx="2">
                  <c:v>England</c:v>
                </c:pt>
                <c:pt idx="3">
                  <c:v>Inner London</c:v>
                </c:pt>
                <c:pt idx="4">
                  <c:v>London</c:v>
                </c:pt>
                <c:pt idx="5">
                  <c:v>North East</c:v>
                </c:pt>
                <c:pt idx="6">
                  <c:v>North West</c:v>
                </c:pt>
                <c:pt idx="7">
                  <c:v>Outer London</c:v>
                </c:pt>
                <c:pt idx="8">
                  <c:v>Scotland</c:v>
                </c:pt>
                <c:pt idx="9">
                  <c:v>South East</c:v>
                </c:pt>
                <c:pt idx="10">
                  <c:v>South West</c:v>
                </c:pt>
                <c:pt idx="11">
                  <c:v>Wales</c:v>
                </c:pt>
                <c:pt idx="12">
                  <c:v>West Midlands</c:v>
                </c:pt>
                <c:pt idx="13">
                  <c:v>Yorkshire and The Humber</c:v>
                </c:pt>
              </c:strCache>
            </c:strRef>
          </c:cat>
          <c:val>
            <c:numRef>
              <c:f>Electricity_Consumption_PT!$C$4:$C$18</c:f>
              <c:numCache>
                <c:formatCode>0</c:formatCode>
                <c:ptCount val="14"/>
                <c:pt idx="0">
                  <c:v>4212.4459999999999</c:v>
                </c:pt>
                <c:pt idx="1">
                  <c:v>3149.2899999999991</c:v>
                </c:pt>
                <c:pt idx="2">
                  <c:v>21566.883000000002</c:v>
                </c:pt>
                <c:pt idx="3">
                  <c:v>2909.8619999999996</c:v>
                </c:pt>
                <c:pt idx="4">
                  <c:v>3293.2559999999999</c:v>
                </c:pt>
                <c:pt idx="5">
                  <c:v>2400.2559999999999</c:v>
                </c:pt>
                <c:pt idx="6">
                  <c:v>6264.0700000000006</c:v>
                </c:pt>
                <c:pt idx="7">
                  <c:v>3676.65</c:v>
                </c:pt>
                <c:pt idx="8">
                  <c:v>2486.9029999999998</c:v>
                </c:pt>
                <c:pt idx="9">
                  <c:v>6893.993999999996</c:v>
                </c:pt>
                <c:pt idx="10">
                  <c:v>4602.8960000000015</c:v>
                </c:pt>
                <c:pt idx="11">
                  <c:v>2721.9160000000011</c:v>
                </c:pt>
                <c:pt idx="12">
                  <c:v>4398.9120000000012</c:v>
                </c:pt>
                <c:pt idx="13">
                  <c:v>4625.3899999999994</c:v>
                </c:pt>
              </c:numCache>
            </c:numRef>
          </c:val>
          <c:extLst>
            <c:ext xmlns:c16="http://schemas.microsoft.com/office/drawing/2014/chart" uri="{C3380CC4-5D6E-409C-BE32-E72D297353CC}">
              <c16:uniqueId val="{00000001-2C80-41E9-8C49-31EF712BBA79}"/>
            </c:ext>
          </c:extLst>
        </c:ser>
        <c:dLbls>
          <c:showLegendKey val="0"/>
          <c:showVal val="0"/>
          <c:showCatName val="0"/>
          <c:showSerName val="0"/>
          <c:showPercent val="0"/>
          <c:showBubbleSize val="0"/>
        </c:dLbls>
        <c:gapWidth val="219"/>
        <c:axId val="1461634847"/>
        <c:axId val="1462091375"/>
      </c:barChart>
      <c:catAx>
        <c:axId val="146163484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Region</a:t>
                </a:r>
              </a:p>
            </c:rich>
          </c:tx>
          <c:layout>
            <c:manualLayout>
              <c:xMode val="edge"/>
              <c:yMode val="edge"/>
              <c:x val="0.25710116018100954"/>
              <c:y val="0.89948310515239649"/>
            </c:manualLayout>
          </c:layout>
          <c:overlay val="0"/>
          <c:spPr>
            <a:solidFill>
              <a:schemeClr val="accent4">
                <a:lumMod val="20000"/>
                <a:lumOff val="80000"/>
              </a:schemeClr>
            </a:solid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2091375"/>
        <c:crosses val="autoZero"/>
        <c:auto val="1"/>
        <c:lblAlgn val="ctr"/>
        <c:lblOffset val="100"/>
        <c:noMultiLvlLbl val="0"/>
      </c:catAx>
      <c:valAx>
        <c:axId val="14620913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Consumption/Meters</a:t>
                </a:r>
              </a:p>
            </c:rich>
          </c:tx>
          <c:layout/>
          <c:overlay val="0"/>
          <c:spPr>
            <a:solidFill>
              <a:schemeClr val="accent4">
                <a:lumMod val="20000"/>
                <a:lumOff val="80000"/>
              </a:schemeClr>
            </a:solid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1634847"/>
        <c:crosses val="autoZero"/>
        <c:crossBetween val="between"/>
      </c:valAx>
      <c:spPr>
        <a:noFill/>
        <a:ln>
          <a:noFill/>
        </a:ln>
        <a:effectLst/>
      </c:spPr>
    </c:plotArea>
    <c:legend>
      <c:legendPos val="r"/>
      <c:layout>
        <c:manualLayout>
          <c:xMode val="edge"/>
          <c:yMode val="edge"/>
          <c:x val="0.83033401132877915"/>
          <c:y val="0.2422576056181262"/>
          <c:w val="0.15837100551141817"/>
          <c:h val="0.5126717386477092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accent1"/>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[Dashboard2.xlsx]Electricity_Consumption_PT!PivotTable3</c:name>
    <c:fmtId val="-1"/>
  </c:pivotSource>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GB" sz="1200"/>
              <a:t>Electricity Consumption with E7 Meters</a:t>
            </a:r>
          </a:p>
        </c:rich>
      </c:tx>
      <c:layout>
        <c:manualLayout>
          <c:xMode val="edge"/>
          <c:yMode val="edge"/>
          <c:x val="0.13493716337522441"/>
          <c:y val="1.509124594719777E-2"/>
        </c:manualLayout>
      </c:layout>
      <c:overlay val="0"/>
      <c:spPr>
        <a:solidFill>
          <a:schemeClr val="bg2">
            <a:lumMod val="20000"/>
            <a:lumOff val="80000"/>
          </a:schemeClr>
        </a:solidFill>
        <a:ln>
          <a:noFill/>
        </a:ln>
        <a:effectLst/>
      </c:spPr>
    </c:title>
    <c:autoTitleDeleted val="0"/>
    <c:pivotFmts>
      <c:pivotFmt>
        <c:idx val="0"/>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ymbol val="none"/>
        </c:marker>
        <c:dLbl>
          <c:idx val="0"/>
          <c:delete val="1"/>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23"/>
        <c:spPr>
          <a:solidFill>
            <a:schemeClr val="accent2"/>
          </a:solidFill>
          <a:ln>
            <a:noFill/>
          </a:ln>
          <a:effectLst/>
        </c:spPr>
        <c:marker>
          <c:symbol val="none"/>
        </c:marker>
        <c:dLbl>
          <c:idx val="0"/>
          <c:delete val="1"/>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25"/>
        <c:spPr>
          <a:solidFill>
            <a:schemeClr val="accent2"/>
          </a:solidFill>
          <a:ln>
            <a:noFill/>
          </a:ln>
          <a:effectLst/>
        </c:spPr>
        <c:marker>
          <c:symbol val="none"/>
        </c:marker>
        <c:dLbl>
          <c:idx val="0"/>
          <c:delete val="1"/>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27"/>
        <c:spPr>
          <a:solidFill>
            <a:schemeClr val="accent2"/>
          </a:solidFill>
          <a:ln>
            <a:noFill/>
          </a:ln>
          <a:effectLst/>
        </c:spPr>
        <c:marker>
          <c:symbol val="none"/>
        </c:marker>
        <c:dLbl>
          <c:idx val="0"/>
          <c:delete val="1"/>
          <c:extLst>
            <c:ext xmlns:c15="http://schemas.microsoft.com/office/drawing/2012/chart" uri="{CE6537A1-D6FC-4f65-9D91-7224C49458BB}"/>
          </c:extLst>
        </c:dLbl>
      </c:pivotFmt>
    </c:pivotFmts>
    <c:plotArea>
      <c:layout>
        <c:manualLayout>
          <c:layoutTarget val="inner"/>
          <c:xMode val="edge"/>
          <c:yMode val="edge"/>
          <c:x val="0.14851813378418399"/>
          <c:y val="0.14880785926332418"/>
          <c:w val="0.66718442750888696"/>
          <c:h val="0.51476389775602371"/>
        </c:manualLayout>
      </c:layout>
      <c:barChart>
        <c:barDir val="col"/>
        <c:grouping val="clustered"/>
        <c:varyColors val="0"/>
        <c:ser>
          <c:idx val="0"/>
          <c:order val="0"/>
          <c:tx>
            <c:strRef>
              <c:f>Electricity_Consumption_PT!$F$3</c:f>
              <c:strCache>
                <c:ptCount val="1"/>
                <c:pt idx="0">
                  <c:v>Total Number of E7 meters</c:v>
                </c:pt>
              </c:strCache>
            </c:strRef>
          </c:tx>
          <c:spPr>
            <a:solidFill>
              <a:schemeClr val="accent1"/>
            </a:solidFill>
            <a:ln>
              <a:noFill/>
            </a:ln>
            <a:effectLst/>
          </c:spPr>
          <c:invertIfNegative val="0"/>
          <c:cat>
            <c:strRef>
              <c:f>Electricity_Consumption_PT!$E$4:$E$18</c:f>
              <c:strCache>
                <c:ptCount val="14"/>
                <c:pt idx="0">
                  <c:v>East</c:v>
                </c:pt>
                <c:pt idx="1">
                  <c:v>East Midlands</c:v>
                </c:pt>
                <c:pt idx="2">
                  <c:v>England</c:v>
                </c:pt>
                <c:pt idx="3">
                  <c:v>Inner London</c:v>
                </c:pt>
                <c:pt idx="4">
                  <c:v>London</c:v>
                </c:pt>
                <c:pt idx="5">
                  <c:v>North East</c:v>
                </c:pt>
                <c:pt idx="6">
                  <c:v>North West</c:v>
                </c:pt>
                <c:pt idx="7">
                  <c:v>Outer London</c:v>
                </c:pt>
                <c:pt idx="8">
                  <c:v>Scotland</c:v>
                </c:pt>
                <c:pt idx="9">
                  <c:v>South East</c:v>
                </c:pt>
                <c:pt idx="10">
                  <c:v>South West</c:v>
                </c:pt>
                <c:pt idx="11">
                  <c:v>Wales</c:v>
                </c:pt>
                <c:pt idx="12">
                  <c:v>West Midlands</c:v>
                </c:pt>
                <c:pt idx="13">
                  <c:v>Yorkshire and The Humber</c:v>
                </c:pt>
              </c:strCache>
            </c:strRef>
          </c:cat>
          <c:val>
            <c:numRef>
              <c:f>Electricity_Consumption_PT!$F$4:$F$18</c:f>
              <c:numCache>
                <c:formatCode>0</c:formatCode>
                <c:ptCount val="14"/>
                <c:pt idx="0">
                  <c:v>1291.3240000000001</c:v>
                </c:pt>
                <c:pt idx="1">
                  <c:v>1116.288</c:v>
                </c:pt>
                <c:pt idx="2">
                  <c:v>3274.2640000000001</c:v>
                </c:pt>
                <c:pt idx="3">
                  <c:v>261.07400000000001</c:v>
                </c:pt>
                <c:pt idx="4">
                  <c:v>406.96899999999999</c:v>
                </c:pt>
                <c:pt idx="5">
                  <c:v>116.822</c:v>
                </c:pt>
                <c:pt idx="6">
                  <c:v>414.71400000000006</c:v>
                </c:pt>
                <c:pt idx="7">
                  <c:v>552.86400000000015</c:v>
                </c:pt>
                <c:pt idx="8">
                  <c:v>377.43100000000004</c:v>
                </c:pt>
                <c:pt idx="9">
                  <c:v>1165.5659999999996</c:v>
                </c:pt>
                <c:pt idx="10">
                  <c:v>660.87599999999998</c:v>
                </c:pt>
                <c:pt idx="11">
                  <c:v>176.1</c:v>
                </c:pt>
                <c:pt idx="12">
                  <c:v>672.38000000000011</c:v>
                </c:pt>
                <c:pt idx="13">
                  <c:v>296.62</c:v>
                </c:pt>
              </c:numCache>
            </c:numRef>
          </c:val>
          <c:extLst>
            <c:ext xmlns:c16="http://schemas.microsoft.com/office/drawing/2014/chart" uri="{C3380CC4-5D6E-409C-BE32-E72D297353CC}">
              <c16:uniqueId val="{00000000-8D55-416E-8CC5-2000D8318A36}"/>
            </c:ext>
          </c:extLst>
        </c:ser>
        <c:ser>
          <c:idx val="1"/>
          <c:order val="1"/>
          <c:tx>
            <c:strRef>
              <c:f>Electricity_Consumption_PT!$G$3</c:f>
              <c:strCache>
                <c:ptCount val="1"/>
                <c:pt idx="0">
                  <c:v>Total consumption:Domestic E7 meters</c:v>
                </c:pt>
              </c:strCache>
            </c:strRef>
          </c:tx>
          <c:spPr>
            <a:solidFill>
              <a:schemeClr val="accent2"/>
            </a:solidFill>
            <a:ln>
              <a:noFill/>
            </a:ln>
            <a:effectLst/>
          </c:spPr>
          <c:invertIfNegative val="0"/>
          <c:cat>
            <c:strRef>
              <c:f>Electricity_Consumption_PT!$E$4:$E$18</c:f>
              <c:strCache>
                <c:ptCount val="14"/>
                <c:pt idx="0">
                  <c:v>East</c:v>
                </c:pt>
                <c:pt idx="1">
                  <c:v>East Midlands</c:v>
                </c:pt>
                <c:pt idx="2">
                  <c:v>England</c:v>
                </c:pt>
                <c:pt idx="3">
                  <c:v>Inner London</c:v>
                </c:pt>
                <c:pt idx="4">
                  <c:v>London</c:v>
                </c:pt>
                <c:pt idx="5">
                  <c:v>North East</c:v>
                </c:pt>
                <c:pt idx="6">
                  <c:v>North West</c:v>
                </c:pt>
                <c:pt idx="7">
                  <c:v>Outer London</c:v>
                </c:pt>
                <c:pt idx="8">
                  <c:v>Scotland</c:v>
                </c:pt>
                <c:pt idx="9">
                  <c:v>South East</c:v>
                </c:pt>
                <c:pt idx="10">
                  <c:v>South West</c:v>
                </c:pt>
                <c:pt idx="11">
                  <c:v>Wales</c:v>
                </c:pt>
                <c:pt idx="12">
                  <c:v>West Midlands</c:v>
                </c:pt>
                <c:pt idx="13">
                  <c:v>Yorkshire and The Humber</c:v>
                </c:pt>
              </c:strCache>
            </c:strRef>
          </c:cat>
          <c:val>
            <c:numRef>
              <c:f>Electricity_Consumption_PT!$G$4:$G$18</c:f>
              <c:numCache>
                <c:formatCode>#,##0</c:formatCode>
                <c:ptCount val="14"/>
                <c:pt idx="0">
                  <c:v>6334.1365108767832</c:v>
                </c:pt>
                <c:pt idx="1">
                  <c:v>4729.4576425003625</c:v>
                </c:pt>
                <c:pt idx="2">
                  <c:v>16085.024884607699</c:v>
                </c:pt>
                <c:pt idx="3">
                  <c:v>1265.6934969576153</c:v>
                </c:pt>
                <c:pt idx="4">
                  <c:v>1887.114467790353</c:v>
                </c:pt>
                <c:pt idx="5">
                  <c:v>551.21840809416392</c:v>
                </c:pt>
                <c:pt idx="6">
                  <c:v>2208.5397741866341</c:v>
                </c:pt>
                <c:pt idx="7">
                  <c:v>2508.535438623112</c:v>
                </c:pt>
                <c:pt idx="8">
                  <c:v>1679.5613663210599</c:v>
                </c:pt>
                <c:pt idx="9">
                  <c:v>5976.4549439902203</c:v>
                </c:pt>
                <c:pt idx="10">
                  <c:v>3856.0414649798477</c:v>
                </c:pt>
                <c:pt idx="11">
                  <c:v>1012.7057343998107</c:v>
                </c:pt>
                <c:pt idx="12">
                  <c:v>3208.8158922602711</c:v>
                </c:pt>
                <c:pt idx="13">
                  <c:v>1531.1561967470218</c:v>
                </c:pt>
              </c:numCache>
            </c:numRef>
          </c:val>
          <c:extLst>
            <c:ext xmlns:c16="http://schemas.microsoft.com/office/drawing/2014/chart" uri="{C3380CC4-5D6E-409C-BE32-E72D297353CC}">
              <c16:uniqueId val="{00000001-8D55-416E-8CC5-2000D8318A36}"/>
            </c:ext>
          </c:extLst>
        </c:ser>
        <c:dLbls>
          <c:showLegendKey val="0"/>
          <c:showVal val="0"/>
          <c:showCatName val="0"/>
          <c:showSerName val="0"/>
          <c:showPercent val="0"/>
          <c:showBubbleSize val="0"/>
        </c:dLbls>
        <c:gapWidth val="219"/>
        <c:axId val="1461634847"/>
        <c:axId val="1462091375"/>
      </c:barChart>
      <c:catAx>
        <c:axId val="146163484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Region</a:t>
                </a:r>
              </a:p>
            </c:rich>
          </c:tx>
          <c:layout>
            <c:manualLayout>
              <c:xMode val="edge"/>
              <c:yMode val="edge"/>
              <c:x val="0.39342693135926587"/>
              <c:y val="0.91516936853481545"/>
            </c:manualLayout>
          </c:layout>
          <c:overlay val="0"/>
          <c:spPr>
            <a:solidFill>
              <a:schemeClr val="accent4">
                <a:lumMod val="20000"/>
                <a:lumOff val="80000"/>
              </a:schemeClr>
            </a:solid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2091375"/>
        <c:crosses val="autoZero"/>
        <c:auto val="1"/>
        <c:lblAlgn val="ctr"/>
        <c:lblOffset val="100"/>
        <c:noMultiLvlLbl val="0"/>
      </c:catAx>
      <c:valAx>
        <c:axId val="14620913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Meters/</a:t>
                </a:r>
                <a:r>
                  <a:rPr lang="en-GB" sz="1000" b="0" i="0" u="none" strike="noStrike" baseline="0">
                    <a:effectLst/>
                  </a:rPr>
                  <a:t>Consumption</a:t>
                </a:r>
                <a:endParaRPr lang="en-GB"/>
              </a:p>
            </c:rich>
          </c:tx>
          <c:layout>
            <c:manualLayout>
              <c:xMode val="edge"/>
              <c:yMode val="edge"/>
              <c:x val="0"/>
              <c:y val="0.19498285866804291"/>
            </c:manualLayout>
          </c:layout>
          <c:overlay val="0"/>
          <c:spPr>
            <a:solidFill>
              <a:schemeClr val="accent4">
                <a:lumMod val="20000"/>
                <a:lumOff val="80000"/>
              </a:schemeClr>
            </a:solid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1634847"/>
        <c:crosses val="autoZero"/>
        <c:crossBetween val="between"/>
      </c:valAx>
    </c:plotArea>
    <c:legend>
      <c:legendPos val="r"/>
      <c:layout>
        <c:manualLayout>
          <c:xMode val="edge"/>
          <c:yMode val="edge"/>
          <c:x val="0.82609817030166499"/>
          <c:y val="0.12973726222666207"/>
          <c:w val="0.17390182969833501"/>
          <c:h val="0.4982515343028757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ln>
      <a:solidFill>
        <a:schemeClr val="accent1"/>
      </a:solidFill>
    </a:ln>
  </c:spPr>
  <c:txPr>
    <a:bodyPr/>
    <a:lstStyle/>
    <a:p>
      <a:pPr>
        <a:defRPr/>
      </a:pPr>
      <a:endParaRPr lang="en-US"/>
    </a:p>
  </c:txPr>
  <c:externalData r:id="rId1">
    <c:autoUpdate val="0"/>
  </c:externalData>
  <c:extLst>
    <c:ext xmlns:c14="http://schemas.microsoft.com/office/drawing/2007/8/2/chart" uri="{781A3756-C4B2-4CAC-9D66-4F8BD8637D16}">
      <c14:pivotOptions>
        <c14:dropZoneFilter val="1"/>
        <c14:dropZoneCategories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a:solidFill>
                  <a:sysClr val="windowText" lastClr="000000"/>
                </a:solidFill>
              </a:rPr>
              <a:t>Region Wise Domestic  Electricity Consumption</a:t>
            </a:r>
          </a:p>
        </c:rich>
      </c:tx>
      <c:layout>
        <c:manualLayout>
          <c:xMode val="edge"/>
          <c:yMode val="edge"/>
          <c:x val="9.7637795275590557E-3"/>
          <c:y val="2.335766065365279E-2"/>
        </c:manualLayout>
      </c:layout>
      <c:overlay val="0"/>
      <c:spPr>
        <a:solidFill>
          <a:schemeClr val="accent2"/>
        </a:solid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4"/>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4"/>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4">
              <a:shade val="39000"/>
            </a:schemeClr>
          </a:solidFill>
          <a:ln w="19050">
            <a:solidFill>
              <a:schemeClr val="lt1"/>
            </a:solidFill>
          </a:ln>
          <a:effectLst/>
        </c:spPr>
      </c:pivotFmt>
      <c:pivotFmt>
        <c:idx val="3"/>
        <c:spPr>
          <a:solidFill>
            <a:schemeClr val="accent4">
              <a:shade val="48000"/>
            </a:schemeClr>
          </a:solidFill>
          <a:ln w="19050">
            <a:solidFill>
              <a:schemeClr val="lt1"/>
            </a:solidFill>
          </a:ln>
          <a:effectLst/>
        </c:spPr>
      </c:pivotFmt>
      <c:pivotFmt>
        <c:idx val="4"/>
        <c:spPr>
          <a:solidFill>
            <a:schemeClr val="accent4">
              <a:shade val="58000"/>
            </a:schemeClr>
          </a:solidFill>
          <a:ln w="19050">
            <a:solidFill>
              <a:schemeClr val="lt1"/>
            </a:solidFill>
          </a:ln>
          <a:effectLst/>
        </c:spPr>
      </c:pivotFmt>
      <c:pivotFmt>
        <c:idx val="5"/>
        <c:spPr>
          <a:solidFill>
            <a:schemeClr val="accent4">
              <a:shade val="67000"/>
            </a:schemeClr>
          </a:solidFill>
          <a:ln w="19050">
            <a:solidFill>
              <a:schemeClr val="lt1"/>
            </a:solidFill>
          </a:ln>
          <a:effectLst/>
        </c:spPr>
      </c:pivotFmt>
      <c:pivotFmt>
        <c:idx val="6"/>
        <c:spPr>
          <a:solidFill>
            <a:schemeClr val="accent4">
              <a:shade val="76000"/>
            </a:schemeClr>
          </a:solidFill>
          <a:ln w="19050">
            <a:solidFill>
              <a:schemeClr val="lt1"/>
            </a:solidFill>
          </a:ln>
          <a:effectLst/>
        </c:spPr>
      </c:pivotFmt>
      <c:pivotFmt>
        <c:idx val="7"/>
        <c:spPr>
          <a:solidFill>
            <a:schemeClr val="accent4">
              <a:shade val="86000"/>
            </a:schemeClr>
          </a:solidFill>
          <a:ln w="19050">
            <a:solidFill>
              <a:schemeClr val="lt1"/>
            </a:solidFill>
          </a:ln>
          <a:effectLst/>
        </c:spPr>
      </c:pivotFmt>
      <c:pivotFmt>
        <c:idx val="8"/>
        <c:spPr>
          <a:solidFill>
            <a:schemeClr val="accent4">
              <a:shade val="95000"/>
            </a:schemeClr>
          </a:solidFill>
          <a:ln w="19050">
            <a:solidFill>
              <a:schemeClr val="lt1"/>
            </a:solidFill>
          </a:ln>
          <a:effectLst/>
        </c:spPr>
      </c:pivotFmt>
      <c:pivotFmt>
        <c:idx val="9"/>
        <c:spPr>
          <a:solidFill>
            <a:schemeClr val="accent4">
              <a:tint val="96000"/>
            </a:schemeClr>
          </a:solidFill>
          <a:ln w="19050">
            <a:solidFill>
              <a:schemeClr val="lt1"/>
            </a:solidFill>
          </a:ln>
          <a:effectLst/>
        </c:spPr>
      </c:pivotFmt>
      <c:pivotFmt>
        <c:idx val="10"/>
        <c:spPr>
          <a:solidFill>
            <a:schemeClr val="accent4">
              <a:tint val="86000"/>
            </a:schemeClr>
          </a:solidFill>
          <a:ln w="19050">
            <a:solidFill>
              <a:schemeClr val="lt1"/>
            </a:solidFill>
          </a:ln>
          <a:effectLst/>
        </c:spPr>
      </c:pivotFmt>
      <c:pivotFmt>
        <c:idx val="11"/>
        <c:spPr>
          <a:solidFill>
            <a:schemeClr val="accent4">
              <a:tint val="77000"/>
            </a:schemeClr>
          </a:solidFill>
          <a:ln w="19050">
            <a:solidFill>
              <a:schemeClr val="lt1"/>
            </a:solidFill>
          </a:ln>
          <a:effectLst/>
        </c:spPr>
      </c:pivotFmt>
      <c:pivotFmt>
        <c:idx val="12"/>
        <c:spPr>
          <a:solidFill>
            <a:schemeClr val="accent4">
              <a:tint val="68000"/>
            </a:schemeClr>
          </a:solidFill>
          <a:ln w="19050">
            <a:solidFill>
              <a:schemeClr val="lt1"/>
            </a:solidFill>
          </a:ln>
          <a:effectLst/>
        </c:spPr>
      </c:pivotFmt>
      <c:pivotFmt>
        <c:idx val="13"/>
        <c:spPr>
          <a:solidFill>
            <a:schemeClr val="accent4">
              <a:tint val="58000"/>
            </a:schemeClr>
          </a:solidFill>
          <a:ln w="19050">
            <a:solidFill>
              <a:schemeClr val="lt1"/>
            </a:solidFill>
          </a:ln>
          <a:effectLst/>
        </c:spPr>
      </c:pivotFmt>
      <c:pivotFmt>
        <c:idx val="14"/>
        <c:spPr>
          <a:solidFill>
            <a:schemeClr val="accent4">
              <a:tint val="49000"/>
            </a:schemeClr>
          </a:solidFill>
          <a:ln w="19050">
            <a:solidFill>
              <a:schemeClr val="lt1"/>
            </a:solidFill>
          </a:ln>
          <a:effectLst/>
        </c:spPr>
      </c:pivotFmt>
      <c:pivotFmt>
        <c:idx val="15"/>
        <c:spPr>
          <a:solidFill>
            <a:schemeClr val="accent4">
              <a:tint val="40000"/>
            </a:schemeClr>
          </a:solidFill>
          <a:ln w="19050">
            <a:solidFill>
              <a:schemeClr val="lt1"/>
            </a:solidFill>
          </a:ln>
          <a:effectLst/>
        </c:spPr>
      </c:pivotFmt>
      <c:pivotFmt>
        <c:idx val="16"/>
        <c:spPr>
          <a:solidFill>
            <a:schemeClr val="accent4"/>
          </a:solidFill>
          <a:ln w="19050">
            <a:solidFill>
              <a:schemeClr val="lt1"/>
            </a:solid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4">
              <a:shade val="39000"/>
            </a:schemeClr>
          </a:solidFill>
          <a:ln w="19050">
            <a:solidFill>
              <a:schemeClr val="lt1"/>
            </a:solidFill>
          </a:ln>
          <a:effectLst/>
        </c:spPr>
      </c:pivotFmt>
      <c:pivotFmt>
        <c:idx val="18"/>
        <c:spPr>
          <a:solidFill>
            <a:schemeClr val="accent4">
              <a:shade val="48000"/>
            </a:schemeClr>
          </a:solidFill>
          <a:ln w="19050">
            <a:solidFill>
              <a:schemeClr val="lt1"/>
            </a:solidFill>
          </a:ln>
          <a:effectLst/>
        </c:spPr>
      </c:pivotFmt>
      <c:pivotFmt>
        <c:idx val="19"/>
        <c:spPr>
          <a:solidFill>
            <a:schemeClr val="accent4">
              <a:shade val="58000"/>
            </a:schemeClr>
          </a:solidFill>
          <a:ln w="19050">
            <a:solidFill>
              <a:schemeClr val="lt1"/>
            </a:solidFill>
          </a:ln>
          <a:effectLst/>
        </c:spPr>
      </c:pivotFmt>
      <c:pivotFmt>
        <c:idx val="20"/>
        <c:spPr>
          <a:solidFill>
            <a:schemeClr val="accent4">
              <a:shade val="67000"/>
            </a:schemeClr>
          </a:solidFill>
          <a:ln w="19050">
            <a:solidFill>
              <a:schemeClr val="lt1"/>
            </a:solidFill>
          </a:ln>
          <a:effectLst/>
        </c:spPr>
      </c:pivotFmt>
      <c:pivotFmt>
        <c:idx val="21"/>
        <c:spPr>
          <a:solidFill>
            <a:schemeClr val="accent4">
              <a:shade val="76000"/>
            </a:schemeClr>
          </a:solidFill>
          <a:ln w="19050">
            <a:solidFill>
              <a:schemeClr val="lt1"/>
            </a:solidFill>
          </a:ln>
          <a:effectLst/>
        </c:spPr>
      </c:pivotFmt>
      <c:pivotFmt>
        <c:idx val="22"/>
        <c:spPr>
          <a:solidFill>
            <a:schemeClr val="accent4">
              <a:shade val="86000"/>
            </a:schemeClr>
          </a:solidFill>
          <a:ln w="19050">
            <a:solidFill>
              <a:schemeClr val="lt1"/>
            </a:solidFill>
          </a:ln>
          <a:effectLst/>
        </c:spPr>
      </c:pivotFmt>
      <c:pivotFmt>
        <c:idx val="23"/>
        <c:spPr>
          <a:solidFill>
            <a:schemeClr val="accent4">
              <a:shade val="95000"/>
            </a:schemeClr>
          </a:solidFill>
          <a:ln w="19050">
            <a:solidFill>
              <a:schemeClr val="lt1"/>
            </a:solidFill>
          </a:ln>
          <a:effectLst/>
        </c:spPr>
      </c:pivotFmt>
      <c:pivotFmt>
        <c:idx val="24"/>
        <c:spPr>
          <a:solidFill>
            <a:schemeClr val="accent4">
              <a:tint val="96000"/>
            </a:schemeClr>
          </a:solidFill>
          <a:ln w="19050">
            <a:solidFill>
              <a:schemeClr val="lt1"/>
            </a:solidFill>
          </a:ln>
          <a:effectLst/>
        </c:spPr>
      </c:pivotFmt>
      <c:pivotFmt>
        <c:idx val="25"/>
        <c:spPr>
          <a:solidFill>
            <a:schemeClr val="accent4">
              <a:tint val="86000"/>
            </a:schemeClr>
          </a:solidFill>
          <a:ln w="19050">
            <a:solidFill>
              <a:schemeClr val="lt1"/>
            </a:solidFill>
          </a:ln>
          <a:effectLst/>
        </c:spPr>
      </c:pivotFmt>
      <c:pivotFmt>
        <c:idx val="26"/>
        <c:spPr>
          <a:solidFill>
            <a:schemeClr val="accent4">
              <a:tint val="77000"/>
            </a:schemeClr>
          </a:solidFill>
          <a:ln w="19050">
            <a:solidFill>
              <a:schemeClr val="lt1"/>
            </a:solidFill>
          </a:ln>
          <a:effectLst/>
        </c:spPr>
      </c:pivotFmt>
      <c:pivotFmt>
        <c:idx val="27"/>
        <c:spPr>
          <a:solidFill>
            <a:schemeClr val="accent4">
              <a:tint val="68000"/>
            </a:schemeClr>
          </a:solidFill>
          <a:ln w="19050">
            <a:solidFill>
              <a:schemeClr val="lt1"/>
            </a:solidFill>
          </a:ln>
          <a:effectLst/>
        </c:spPr>
      </c:pivotFmt>
      <c:pivotFmt>
        <c:idx val="28"/>
        <c:spPr>
          <a:solidFill>
            <a:schemeClr val="accent4">
              <a:tint val="58000"/>
            </a:schemeClr>
          </a:solidFill>
          <a:ln w="19050">
            <a:solidFill>
              <a:schemeClr val="lt1"/>
            </a:solidFill>
          </a:ln>
          <a:effectLst/>
        </c:spPr>
      </c:pivotFmt>
      <c:pivotFmt>
        <c:idx val="29"/>
        <c:spPr>
          <a:solidFill>
            <a:schemeClr val="accent4">
              <a:tint val="49000"/>
            </a:schemeClr>
          </a:solidFill>
          <a:ln w="19050">
            <a:solidFill>
              <a:schemeClr val="lt1"/>
            </a:solidFill>
          </a:ln>
          <a:effectLst/>
        </c:spPr>
      </c:pivotFmt>
      <c:pivotFmt>
        <c:idx val="30"/>
        <c:spPr>
          <a:solidFill>
            <a:schemeClr val="accent4">
              <a:tint val="40000"/>
            </a:schemeClr>
          </a:solidFill>
          <a:ln w="19050">
            <a:solidFill>
              <a:schemeClr val="lt1"/>
            </a:solidFill>
          </a:ln>
          <a:effectLst/>
        </c:spPr>
      </c:pivotFmt>
    </c:pivotFmts>
    <c:plotArea>
      <c:layout>
        <c:manualLayout>
          <c:layoutTarget val="inner"/>
          <c:xMode val="edge"/>
          <c:yMode val="edge"/>
          <c:x val="0.29858180227471565"/>
          <c:y val="0.14288655154264096"/>
          <c:w val="0.63009520315295842"/>
          <c:h val="0.76145051986345647"/>
        </c:manualLayout>
      </c:layout>
      <c:barChart>
        <c:barDir val="bar"/>
        <c:grouping val="clustered"/>
        <c:varyColors val="0"/>
        <c:ser>
          <c:idx val="0"/>
          <c:order val="0"/>
          <c:tx>
            <c:v>Total</c:v>
          </c:tx>
          <c:spPr>
            <a:solidFill>
              <a:schemeClr val="accent4"/>
            </a:solidFill>
            <a:ln w="19050">
              <a:solidFill>
                <a:schemeClr val="lt1"/>
              </a:solidFill>
            </a:ln>
            <a:effectLst/>
          </c:spPr>
          <c:invertIfNegative val="0"/>
          <c:dPt>
            <c:idx val="0"/>
            <c:invertIfNegative val="0"/>
            <c:bubble3D val="0"/>
            <c:spPr>
              <a:solidFill>
                <a:schemeClr val="accent4">
                  <a:shade val="39000"/>
                </a:schemeClr>
              </a:solidFill>
              <a:ln w="19050">
                <a:solidFill>
                  <a:schemeClr val="lt1"/>
                </a:solidFill>
              </a:ln>
              <a:effectLst/>
            </c:spPr>
            <c:extLst>
              <c:ext xmlns:c16="http://schemas.microsoft.com/office/drawing/2014/chart" uri="{C3380CC4-5D6E-409C-BE32-E72D297353CC}">
                <c16:uniqueId val="{00000001-DE94-462A-B486-00F31CB27339}"/>
              </c:ext>
            </c:extLst>
          </c:dPt>
          <c:dPt>
            <c:idx val="1"/>
            <c:invertIfNegative val="0"/>
            <c:bubble3D val="0"/>
            <c:spPr>
              <a:solidFill>
                <a:schemeClr val="accent4">
                  <a:shade val="48000"/>
                </a:schemeClr>
              </a:solidFill>
              <a:ln w="19050">
                <a:solidFill>
                  <a:schemeClr val="lt1"/>
                </a:solidFill>
              </a:ln>
              <a:effectLst/>
            </c:spPr>
            <c:extLst>
              <c:ext xmlns:c16="http://schemas.microsoft.com/office/drawing/2014/chart" uri="{C3380CC4-5D6E-409C-BE32-E72D297353CC}">
                <c16:uniqueId val="{00000003-DE94-462A-B486-00F31CB27339}"/>
              </c:ext>
            </c:extLst>
          </c:dPt>
          <c:dPt>
            <c:idx val="2"/>
            <c:invertIfNegative val="0"/>
            <c:bubble3D val="0"/>
            <c:spPr>
              <a:solidFill>
                <a:schemeClr val="accent4">
                  <a:shade val="67000"/>
                </a:schemeClr>
              </a:solidFill>
              <a:ln w="19050">
                <a:solidFill>
                  <a:schemeClr val="lt1"/>
                </a:solidFill>
              </a:ln>
              <a:effectLst/>
            </c:spPr>
            <c:extLst>
              <c:ext xmlns:c16="http://schemas.microsoft.com/office/drawing/2014/chart" uri="{C3380CC4-5D6E-409C-BE32-E72D297353CC}">
                <c16:uniqueId val="{00000005-DE94-462A-B486-00F31CB27339}"/>
              </c:ext>
            </c:extLst>
          </c:dPt>
          <c:dPt>
            <c:idx val="3"/>
            <c:invertIfNegative val="0"/>
            <c:bubble3D val="0"/>
            <c:spPr>
              <a:solidFill>
                <a:schemeClr val="accent4">
                  <a:shade val="86000"/>
                </a:schemeClr>
              </a:solidFill>
              <a:ln w="19050">
                <a:solidFill>
                  <a:schemeClr val="lt1"/>
                </a:solidFill>
              </a:ln>
              <a:effectLst/>
            </c:spPr>
            <c:extLst>
              <c:ext xmlns:c16="http://schemas.microsoft.com/office/drawing/2014/chart" uri="{C3380CC4-5D6E-409C-BE32-E72D297353CC}">
                <c16:uniqueId val="{00000007-DE94-462A-B486-00F31CB27339}"/>
              </c:ext>
            </c:extLst>
          </c:dPt>
          <c:dPt>
            <c:idx val="4"/>
            <c:invertIfNegative val="0"/>
            <c:bubble3D val="0"/>
            <c:spPr>
              <a:solidFill>
                <a:schemeClr val="accent4">
                  <a:shade val="95000"/>
                </a:schemeClr>
              </a:solidFill>
              <a:ln w="19050">
                <a:solidFill>
                  <a:schemeClr val="lt1"/>
                </a:solidFill>
              </a:ln>
              <a:effectLst/>
            </c:spPr>
            <c:extLst>
              <c:ext xmlns:c16="http://schemas.microsoft.com/office/drawing/2014/chart" uri="{C3380CC4-5D6E-409C-BE32-E72D297353CC}">
                <c16:uniqueId val="{00000009-DE94-462A-B486-00F31CB27339}"/>
              </c:ext>
            </c:extLst>
          </c:dPt>
          <c:dPt>
            <c:idx val="5"/>
            <c:invertIfNegative val="0"/>
            <c:bubble3D val="0"/>
            <c:spPr>
              <a:solidFill>
                <a:schemeClr val="accent4">
                  <a:tint val="96000"/>
                </a:schemeClr>
              </a:solidFill>
              <a:ln w="19050">
                <a:solidFill>
                  <a:schemeClr val="lt1"/>
                </a:solidFill>
              </a:ln>
              <a:effectLst/>
            </c:spPr>
            <c:extLst>
              <c:ext xmlns:c16="http://schemas.microsoft.com/office/drawing/2014/chart" uri="{C3380CC4-5D6E-409C-BE32-E72D297353CC}">
                <c16:uniqueId val="{0000000B-DE94-462A-B486-00F31CB27339}"/>
              </c:ext>
            </c:extLst>
          </c:dPt>
          <c:dPt>
            <c:idx val="6"/>
            <c:invertIfNegative val="0"/>
            <c:bubble3D val="0"/>
            <c:spPr>
              <a:solidFill>
                <a:schemeClr val="accent4">
                  <a:tint val="86000"/>
                </a:schemeClr>
              </a:solidFill>
              <a:ln w="19050">
                <a:solidFill>
                  <a:schemeClr val="lt1"/>
                </a:solidFill>
              </a:ln>
              <a:effectLst/>
            </c:spPr>
            <c:extLst>
              <c:ext xmlns:c16="http://schemas.microsoft.com/office/drawing/2014/chart" uri="{C3380CC4-5D6E-409C-BE32-E72D297353CC}">
                <c16:uniqueId val="{0000000D-DE94-462A-B486-00F31CB27339}"/>
              </c:ext>
            </c:extLst>
          </c:dPt>
          <c:dPt>
            <c:idx val="7"/>
            <c:invertIfNegative val="0"/>
            <c:bubble3D val="0"/>
            <c:spPr>
              <a:solidFill>
                <a:schemeClr val="accent4">
                  <a:tint val="77000"/>
                </a:schemeClr>
              </a:solidFill>
              <a:ln w="19050">
                <a:solidFill>
                  <a:schemeClr val="lt1"/>
                </a:solidFill>
              </a:ln>
              <a:effectLst/>
            </c:spPr>
            <c:extLst>
              <c:ext xmlns:c16="http://schemas.microsoft.com/office/drawing/2014/chart" uri="{C3380CC4-5D6E-409C-BE32-E72D297353CC}">
                <c16:uniqueId val="{0000000F-DE94-462A-B486-00F31CB27339}"/>
              </c:ext>
            </c:extLst>
          </c:dPt>
          <c:dPt>
            <c:idx val="8"/>
            <c:invertIfNegative val="0"/>
            <c:bubble3D val="0"/>
            <c:spPr>
              <a:solidFill>
                <a:schemeClr val="accent4">
                  <a:tint val="68000"/>
                </a:schemeClr>
              </a:solidFill>
              <a:ln w="19050">
                <a:solidFill>
                  <a:schemeClr val="lt1"/>
                </a:solidFill>
              </a:ln>
              <a:effectLst/>
            </c:spPr>
            <c:extLst>
              <c:ext xmlns:c16="http://schemas.microsoft.com/office/drawing/2014/chart" uri="{C3380CC4-5D6E-409C-BE32-E72D297353CC}">
                <c16:uniqueId val="{00000011-DE94-462A-B486-00F31CB27339}"/>
              </c:ext>
            </c:extLst>
          </c:dPt>
          <c:dPt>
            <c:idx val="9"/>
            <c:invertIfNegative val="0"/>
            <c:bubble3D val="0"/>
            <c:spPr>
              <a:solidFill>
                <a:schemeClr val="accent4">
                  <a:tint val="58000"/>
                </a:schemeClr>
              </a:solidFill>
              <a:ln w="19050">
                <a:solidFill>
                  <a:schemeClr val="lt1"/>
                </a:solidFill>
              </a:ln>
              <a:effectLst/>
            </c:spPr>
            <c:extLst>
              <c:ext xmlns:c16="http://schemas.microsoft.com/office/drawing/2014/chart" uri="{C3380CC4-5D6E-409C-BE32-E72D297353CC}">
                <c16:uniqueId val="{00000013-DE94-462A-B486-00F31CB27339}"/>
              </c:ext>
            </c:extLst>
          </c:dPt>
          <c:dPt>
            <c:idx val="10"/>
            <c:invertIfNegative val="0"/>
            <c:bubble3D val="0"/>
            <c:spPr>
              <a:solidFill>
                <a:schemeClr val="accent4">
                  <a:tint val="49000"/>
                </a:schemeClr>
              </a:solidFill>
              <a:ln w="19050">
                <a:solidFill>
                  <a:schemeClr val="lt1"/>
                </a:solidFill>
              </a:ln>
              <a:effectLst/>
            </c:spPr>
            <c:extLst>
              <c:ext xmlns:c16="http://schemas.microsoft.com/office/drawing/2014/chart" uri="{C3380CC4-5D6E-409C-BE32-E72D297353CC}">
                <c16:uniqueId val="{00000015-DE94-462A-B486-00F31CB27339}"/>
              </c:ext>
            </c:extLst>
          </c:dPt>
          <c:dPt>
            <c:idx val="11"/>
            <c:invertIfNegative val="0"/>
            <c:bubble3D val="0"/>
            <c:spPr>
              <a:solidFill>
                <a:schemeClr val="accent4">
                  <a:tint val="40000"/>
                </a:schemeClr>
              </a:solidFill>
              <a:ln w="19050">
                <a:solidFill>
                  <a:schemeClr val="lt1"/>
                </a:solidFill>
              </a:ln>
              <a:effectLst/>
            </c:spPr>
            <c:extLst>
              <c:ext xmlns:c16="http://schemas.microsoft.com/office/drawing/2014/chart" uri="{C3380CC4-5D6E-409C-BE32-E72D297353CC}">
                <c16:uniqueId val="{00000017-DE94-462A-B486-00F31CB27339}"/>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Lit>
              <c:ptCount val="12"/>
              <c:pt idx="0">
                <c:v>East</c:v>
              </c:pt>
              <c:pt idx="1">
                <c:v>East Midlands</c:v>
              </c:pt>
              <c:pt idx="2">
                <c:v>Inner London</c:v>
              </c:pt>
              <c:pt idx="3">
                <c:v>North East</c:v>
              </c:pt>
              <c:pt idx="4">
                <c:v>North West</c:v>
              </c:pt>
              <c:pt idx="5">
                <c:v>Outer London</c:v>
              </c:pt>
              <c:pt idx="6">
                <c:v>Scotland</c:v>
              </c:pt>
              <c:pt idx="7">
                <c:v>South East</c:v>
              </c:pt>
              <c:pt idx="8">
                <c:v>South West</c:v>
              </c:pt>
              <c:pt idx="9">
                <c:v>Wales</c:v>
              </c:pt>
              <c:pt idx="10">
                <c:v>West Midlands</c:v>
              </c:pt>
              <c:pt idx="11">
                <c:v>Yorkshire and The Humber</c:v>
              </c:pt>
            </c:strLit>
          </c:cat>
          <c:val>
            <c:numLit>
              <c:formatCode>General</c:formatCode>
              <c:ptCount val="12"/>
              <c:pt idx="0">
                <c:v>21298.59948200568</c:v>
              </c:pt>
              <c:pt idx="1">
                <c:v>15075.931377111547</c:v>
              </c:pt>
              <c:pt idx="2">
                <c:v>9919.3513329002035</c:v>
              </c:pt>
              <c:pt idx="3">
                <c:v>7483.1854145404486</c:v>
              </c:pt>
              <c:pt idx="4">
                <c:v>22351.538778627553</c:v>
              </c:pt>
              <c:pt idx="5">
                <c:v>14856.55544931119</c:v>
              </c:pt>
              <c:pt idx="6">
                <c:v>9438.2498043775668</c:v>
              </c:pt>
              <c:pt idx="7">
                <c:v>31138.831831444211</c:v>
              </c:pt>
              <c:pt idx="8">
                <c:v>19770.556761016989</c:v>
              </c:pt>
              <c:pt idx="9">
                <c:v>9636.3854006060301</c:v>
              </c:pt>
              <c:pt idx="10">
                <c:v>17960.962828961648</c:v>
              </c:pt>
              <c:pt idx="11">
                <c:v>16259.050422314822</c:v>
              </c:pt>
            </c:numLit>
          </c:val>
          <c:extLst>
            <c:ext xmlns:c16="http://schemas.microsoft.com/office/drawing/2014/chart" uri="{C3380CC4-5D6E-409C-BE32-E72D297353CC}">
              <c16:uniqueId val="{00000018-DE94-462A-B486-00F31CB27339}"/>
            </c:ext>
          </c:extLst>
        </c:ser>
        <c:dLbls>
          <c:showLegendKey val="0"/>
          <c:showVal val="0"/>
          <c:showCatName val="0"/>
          <c:showSerName val="0"/>
          <c:showPercent val="0"/>
          <c:showBubbleSize val="0"/>
        </c:dLbls>
        <c:gapWidth val="100"/>
        <c:axId val="152999007"/>
        <c:axId val="153003167"/>
      </c:barChart>
      <c:valAx>
        <c:axId val="15300316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999007"/>
        <c:crosses val="autoZero"/>
        <c:crossBetween val="between"/>
      </c:valAx>
      <c:catAx>
        <c:axId val="152999007"/>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003167"/>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w="9525" cap="flat" cmpd="sng" algn="ctr">
      <a:solidFill>
        <a:schemeClr val="accent1">
          <a:alpha val="68000"/>
        </a:schemeClr>
      </a:solidFill>
      <a:round/>
    </a:ln>
    <a:effectLst/>
  </c:spPr>
  <c:txPr>
    <a:bodyPr/>
    <a:lstStyle/>
    <a:p>
      <a:pPr>
        <a:defRPr/>
      </a:pPr>
      <a:endParaRPr lang="en-US"/>
    </a:p>
  </c:txPr>
  <c:externalData r:id="rId3">
    <c:autoUpdate val="0"/>
  </c:externalData>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[Dashboard2.xlsx]Electricity_Consumption_PT!PivotTable5</c:name>
    <c:fmtId val="2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a:solidFill>
                  <a:sysClr val="windowText" lastClr="000000"/>
                </a:solidFill>
              </a:rPr>
              <a:t>Region Wise Non Domestic Electricity Consumption</a:t>
            </a:r>
          </a:p>
        </c:rich>
      </c:tx>
      <c:layout>
        <c:manualLayout>
          <c:xMode val="edge"/>
          <c:yMode val="edge"/>
          <c:x val="2.4929823166043634E-2"/>
          <c:y val="7.9365079365079361E-3"/>
        </c:manualLayout>
      </c:layout>
      <c:overlay val="0"/>
      <c:spPr>
        <a:solidFill>
          <a:schemeClr val="accent1">
            <a:lumMod val="20000"/>
            <a:lumOff val="80000"/>
          </a:schemeClr>
        </a:solid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marker>
          <c:symbol val="none"/>
        </c:marker>
      </c:pivotFmt>
      <c:pivotFmt>
        <c:idx val="3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31590742066332617"/>
          <c:y val="0.14229979466119097"/>
          <c:w val="0.63422720644767894"/>
          <c:h val="0.76243011204708244"/>
        </c:manualLayout>
      </c:layout>
      <c:barChart>
        <c:barDir val="bar"/>
        <c:grouping val="clustered"/>
        <c:varyColors val="0"/>
        <c:ser>
          <c:idx val="0"/>
          <c:order val="0"/>
          <c:tx>
            <c:strRef>
              <c:f>Electricity_Consumption_PT!$B$39</c:f>
              <c:strCache>
                <c:ptCount val="1"/>
                <c:pt idx="0">
                  <c:v>Total</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0-41D2-48E1-BE28-7AC17D55A0BE}"/>
              </c:ext>
            </c:extLst>
          </c:dPt>
          <c:dPt>
            <c:idx val="1"/>
            <c:invertIfNegative val="0"/>
            <c:bubble3D val="0"/>
            <c:extLst>
              <c:ext xmlns:c16="http://schemas.microsoft.com/office/drawing/2014/chart" uri="{C3380CC4-5D6E-409C-BE32-E72D297353CC}">
                <c16:uniqueId val="{00000001-41D2-48E1-BE28-7AC17D55A0BE}"/>
              </c:ext>
            </c:extLst>
          </c:dPt>
          <c:dPt>
            <c:idx val="2"/>
            <c:invertIfNegative val="0"/>
            <c:bubble3D val="0"/>
            <c:extLst>
              <c:ext xmlns:c16="http://schemas.microsoft.com/office/drawing/2014/chart" uri="{C3380CC4-5D6E-409C-BE32-E72D297353CC}">
                <c16:uniqueId val="{00000002-41D2-48E1-BE28-7AC17D55A0BE}"/>
              </c:ext>
            </c:extLst>
          </c:dPt>
          <c:dPt>
            <c:idx val="3"/>
            <c:invertIfNegative val="0"/>
            <c:bubble3D val="0"/>
            <c:extLst>
              <c:ext xmlns:c16="http://schemas.microsoft.com/office/drawing/2014/chart" uri="{C3380CC4-5D6E-409C-BE32-E72D297353CC}">
                <c16:uniqueId val="{00000003-41D2-48E1-BE28-7AC17D55A0BE}"/>
              </c:ext>
            </c:extLst>
          </c:dPt>
          <c:dPt>
            <c:idx val="4"/>
            <c:invertIfNegative val="0"/>
            <c:bubble3D val="0"/>
            <c:extLst>
              <c:ext xmlns:c16="http://schemas.microsoft.com/office/drawing/2014/chart" uri="{C3380CC4-5D6E-409C-BE32-E72D297353CC}">
                <c16:uniqueId val="{00000004-41D2-48E1-BE28-7AC17D55A0BE}"/>
              </c:ext>
            </c:extLst>
          </c:dPt>
          <c:dPt>
            <c:idx val="5"/>
            <c:invertIfNegative val="0"/>
            <c:bubble3D val="0"/>
            <c:extLst>
              <c:ext xmlns:c16="http://schemas.microsoft.com/office/drawing/2014/chart" uri="{C3380CC4-5D6E-409C-BE32-E72D297353CC}">
                <c16:uniqueId val="{00000005-41D2-48E1-BE28-7AC17D55A0BE}"/>
              </c:ext>
            </c:extLst>
          </c:dPt>
          <c:dPt>
            <c:idx val="6"/>
            <c:invertIfNegative val="0"/>
            <c:bubble3D val="0"/>
            <c:extLst>
              <c:ext xmlns:c16="http://schemas.microsoft.com/office/drawing/2014/chart" uri="{C3380CC4-5D6E-409C-BE32-E72D297353CC}">
                <c16:uniqueId val="{00000006-41D2-48E1-BE28-7AC17D55A0BE}"/>
              </c:ext>
            </c:extLst>
          </c:dPt>
          <c:dPt>
            <c:idx val="7"/>
            <c:invertIfNegative val="0"/>
            <c:bubble3D val="0"/>
            <c:extLst>
              <c:ext xmlns:c16="http://schemas.microsoft.com/office/drawing/2014/chart" uri="{C3380CC4-5D6E-409C-BE32-E72D297353CC}">
                <c16:uniqueId val="{00000007-41D2-48E1-BE28-7AC17D55A0BE}"/>
              </c:ext>
            </c:extLst>
          </c:dPt>
          <c:dPt>
            <c:idx val="8"/>
            <c:invertIfNegative val="0"/>
            <c:bubble3D val="0"/>
            <c:extLst>
              <c:ext xmlns:c16="http://schemas.microsoft.com/office/drawing/2014/chart" uri="{C3380CC4-5D6E-409C-BE32-E72D297353CC}">
                <c16:uniqueId val="{00000008-41D2-48E1-BE28-7AC17D55A0BE}"/>
              </c:ext>
            </c:extLst>
          </c:dPt>
          <c:dPt>
            <c:idx val="9"/>
            <c:invertIfNegative val="0"/>
            <c:bubble3D val="0"/>
            <c:extLst>
              <c:ext xmlns:c16="http://schemas.microsoft.com/office/drawing/2014/chart" uri="{C3380CC4-5D6E-409C-BE32-E72D297353CC}">
                <c16:uniqueId val="{00000009-41D2-48E1-BE28-7AC17D55A0BE}"/>
              </c:ext>
            </c:extLst>
          </c:dPt>
          <c:dPt>
            <c:idx val="10"/>
            <c:invertIfNegative val="0"/>
            <c:bubble3D val="0"/>
            <c:extLst>
              <c:ext xmlns:c16="http://schemas.microsoft.com/office/drawing/2014/chart" uri="{C3380CC4-5D6E-409C-BE32-E72D297353CC}">
                <c16:uniqueId val="{0000000A-41D2-48E1-BE28-7AC17D55A0BE}"/>
              </c:ext>
            </c:extLst>
          </c:dPt>
          <c:dPt>
            <c:idx val="11"/>
            <c:invertIfNegative val="0"/>
            <c:bubble3D val="0"/>
            <c:extLst>
              <c:ext xmlns:c16="http://schemas.microsoft.com/office/drawing/2014/chart" uri="{C3380CC4-5D6E-409C-BE32-E72D297353CC}">
                <c16:uniqueId val="{0000000B-41D2-48E1-BE28-7AC17D55A0BE}"/>
              </c:ext>
            </c:extLst>
          </c:dPt>
          <c:dPt>
            <c:idx val="12"/>
            <c:invertIfNegative val="0"/>
            <c:bubble3D val="0"/>
            <c:extLst>
              <c:ext xmlns:c16="http://schemas.microsoft.com/office/drawing/2014/chart" uri="{C3380CC4-5D6E-409C-BE32-E72D297353CC}">
                <c16:uniqueId val="{0000000C-41D2-48E1-BE28-7AC17D55A0BE}"/>
              </c:ext>
            </c:extLst>
          </c:dPt>
          <c:dPt>
            <c:idx val="13"/>
            <c:invertIfNegative val="0"/>
            <c:bubble3D val="0"/>
            <c:extLst>
              <c:ext xmlns:c16="http://schemas.microsoft.com/office/drawing/2014/chart" uri="{C3380CC4-5D6E-409C-BE32-E72D297353CC}">
                <c16:uniqueId val="{0000000D-41D2-48E1-BE28-7AC17D55A0BE}"/>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Electricity_Consumption_PT!$A$40:$A$52</c:f>
              <c:strCache>
                <c:ptCount val="12"/>
                <c:pt idx="0">
                  <c:v>East</c:v>
                </c:pt>
                <c:pt idx="1">
                  <c:v>East Midlands</c:v>
                </c:pt>
                <c:pt idx="2">
                  <c:v>Inner London</c:v>
                </c:pt>
                <c:pt idx="3">
                  <c:v>North East</c:v>
                </c:pt>
                <c:pt idx="4">
                  <c:v>North West</c:v>
                </c:pt>
                <c:pt idx="5">
                  <c:v>Outer London</c:v>
                </c:pt>
                <c:pt idx="6">
                  <c:v>Scotland</c:v>
                </c:pt>
                <c:pt idx="7">
                  <c:v>South East</c:v>
                </c:pt>
                <c:pt idx="8">
                  <c:v>South West</c:v>
                </c:pt>
                <c:pt idx="9">
                  <c:v>Wales</c:v>
                </c:pt>
                <c:pt idx="10">
                  <c:v>West Midlands</c:v>
                </c:pt>
                <c:pt idx="11">
                  <c:v>Yorkshire and The Humber</c:v>
                </c:pt>
              </c:strCache>
            </c:strRef>
          </c:cat>
          <c:val>
            <c:numRef>
              <c:f>Electricity_Consumption_PT!$B$40:$B$52</c:f>
              <c:numCache>
                <c:formatCode>0</c:formatCode>
                <c:ptCount val="12"/>
                <c:pt idx="0">
                  <c:v>28627.422615708598</c:v>
                </c:pt>
                <c:pt idx="1">
                  <c:v>24332.214151650394</c:v>
                </c:pt>
                <c:pt idx="2">
                  <c:v>26671.666062911616</c:v>
                </c:pt>
                <c:pt idx="3">
                  <c:v>13511.699407534459</c:v>
                </c:pt>
                <c:pt idx="4">
                  <c:v>35089.470614407524</c:v>
                </c:pt>
                <c:pt idx="5">
                  <c:v>17895.048911542752</c:v>
                </c:pt>
                <c:pt idx="6">
                  <c:v>13131.909040220626</c:v>
                </c:pt>
                <c:pt idx="7">
                  <c:v>40585.591423176782</c:v>
                </c:pt>
                <c:pt idx="8">
                  <c:v>24616.786755651308</c:v>
                </c:pt>
                <c:pt idx="9">
                  <c:v>18491.003147757459</c:v>
                </c:pt>
                <c:pt idx="10">
                  <c:v>26668.527011009166</c:v>
                </c:pt>
                <c:pt idx="11">
                  <c:v>28216.921958890362</c:v>
                </c:pt>
              </c:numCache>
            </c:numRef>
          </c:val>
          <c:extLst>
            <c:ext xmlns:c16="http://schemas.microsoft.com/office/drawing/2014/chart" uri="{C3380CC4-5D6E-409C-BE32-E72D297353CC}">
              <c16:uniqueId val="{0000000E-41D2-48E1-BE28-7AC17D55A0BE}"/>
            </c:ext>
          </c:extLst>
        </c:ser>
        <c:dLbls>
          <c:dLblPos val="outEnd"/>
          <c:showLegendKey val="0"/>
          <c:showVal val="1"/>
          <c:showCatName val="0"/>
          <c:showSerName val="0"/>
          <c:showPercent val="0"/>
          <c:showBubbleSize val="0"/>
        </c:dLbls>
        <c:gapWidth val="100"/>
        <c:axId val="153002751"/>
        <c:axId val="153018143"/>
      </c:barChart>
      <c:valAx>
        <c:axId val="153018143"/>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002751"/>
        <c:crosses val="autoZero"/>
        <c:crossBetween val="between"/>
      </c:valAx>
      <c:catAx>
        <c:axId val="15300275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018143"/>
        <c:crosses val="autoZero"/>
        <c:auto val="1"/>
        <c:lblAlgn val="ctr"/>
        <c:lblOffset val="100"/>
        <c:noMultiLvlLbl val="0"/>
      </c:catAx>
      <c:spPr>
        <a:noFill/>
        <a:ln>
          <a:solidFill>
            <a:schemeClr val="accent1">
              <a:alpha val="88000"/>
            </a:schemeClr>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w="9525" cap="flat" cmpd="sng" algn="ctr">
      <a:solidFill>
        <a:schemeClr val="accent1">
          <a:alpha val="67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manualLayout>
          <c:layoutTarget val="inner"/>
          <c:xMode val="edge"/>
          <c:yMode val="edge"/>
          <c:x val="0.19754357343809825"/>
          <c:y val="0.10689806830255134"/>
          <c:w val="0.76691315276922312"/>
          <c:h val="0.62481955380577436"/>
        </c:manualLayout>
      </c:layout>
      <c:barChart>
        <c:barDir val="bar"/>
        <c:grouping val="stacked"/>
        <c:varyColors val="0"/>
        <c:ser>
          <c:idx val="0"/>
          <c:order val="0"/>
          <c:tx>
            <c:strRef>
              <c:f>Sheet4!$A$2</c:f>
              <c:strCache>
                <c:ptCount val="1"/>
                <c:pt idx="0">
                  <c:v>North East</c:v>
                </c:pt>
              </c:strCache>
            </c:strRef>
          </c:tx>
          <c:spPr>
            <a:solidFill>
              <a:schemeClr val="accent1">
                <a:tint val="42000"/>
              </a:schemeClr>
            </a:solidFill>
            <a:ln>
              <a:noFill/>
            </a:ln>
            <a:effectLst/>
          </c:spPr>
          <c:invertIfNegative val="0"/>
          <c:cat>
            <c:strRef>
              <c:f>Sheet4!$B$1:$M$1</c:f>
              <c:strCache>
                <c:ptCount val="11"/>
                <c:pt idx="0">
                  <c:v>2011</c:v>
                </c:pt>
                <c:pt idx="1">
                  <c:v>2012</c:v>
                </c:pt>
                <c:pt idx="2">
                  <c:v>2013</c:v>
                </c:pt>
                <c:pt idx="3">
                  <c:v>2014</c:v>
                </c:pt>
                <c:pt idx="4">
                  <c:v>2015</c:v>
                </c:pt>
                <c:pt idx="5">
                  <c:v>2016</c:v>
                </c:pt>
                <c:pt idx="6">
                  <c:v>2017</c:v>
                </c:pt>
                <c:pt idx="7">
                  <c:v>2018</c:v>
                </c:pt>
                <c:pt idx="8">
                  <c:v>2019</c:v>
                </c:pt>
                <c:pt idx="9">
                  <c:v>2020</c:v>
                </c:pt>
                <c:pt idx="10">
                  <c:v>2021</c:v>
                </c:pt>
              </c:strCache>
              <c:extLst/>
            </c:strRef>
          </c:cat>
          <c:val>
            <c:numRef>
              <c:f>Sheet4!$B$2:$M$2</c:f>
              <c:numCache>
                <c:formatCode>0</c:formatCode>
                <c:ptCount val="11"/>
                <c:pt idx="0">
                  <c:v>4209.4016833999995</c:v>
                </c:pt>
                <c:pt idx="1">
                  <c:v>4138.2941609999998</c:v>
                </c:pt>
                <c:pt idx="2">
                  <c:v>4102.0573874000002</c:v>
                </c:pt>
                <c:pt idx="3">
                  <c:v>4101.7185630000004</c:v>
                </c:pt>
                <c:pt idx="4">
                  <c:v>4075.1350265001402</c:v>
                </c:pt>
                <c:pt idx="5">
                  <c:v>3966.1808781552691</c:v>
                </c:pt>
                <c:pt idx="6">
                  <c:v>3881.58081587074</c:v>
                </c:pt>
                <c:pt idx="7">
                  <c:v>3768.2057148235272</c:v>
                </c:pt>
                <c:pt idx="8">
                  <c:v>3755.3526271988831</c:v>
                </c:pt>
                <c:pt idx="9">
                  <c:v>3954.796565064139</c:v>
                </c:pt>
                <c:pt idx="10">
                  <c:v>3741.5927072700342</c:v>
                </c:pt>
              </c:numCache>
              <c:extLst/>
            </c:numRef>
          </c:val>
          <c:extLst>
            <c:ext xmlns:c16="http://schemas.microsoft.com/office/drawing/2014/chart" uri="{C3380CC4-5D6E-409C-BE32-E72D297353CC}">
              <c16:uniqueId val="{00000000-2DA1-4C7B-8DC6-AAF9065815EE}"/>
            </c:ext>
          </c:extLst>
        </c:ser>
        <c:ser>
          <c:idx val="1"/>
          <c:order val="1"/>
          <c:tx>
            <c:strRef>
              <c:f>Sheet4!$A$3</c:f>
              <c:strCache>
                <c:ptCount val="1"/>
                <c:pt idx="0">
                  <c:v>North West</c:v>
                </c:pt>
              </c:strCache>
            </c:strRef>
          </c:tx>
          <c:spPr>
            <a:solidFill>
              <a:schemeClr val="accent1">
                <a:tint val="54000"/>
              </a:schemeClr>
            </a:solidFill>
            <a:ln>
              <a:noFill/>
            </a:ln>
            <a:effectLst/>
          </c:spPr>
          <c:invertIfNegative val="0"/>
          <c:cat>
            <c:strRef>
              <c:f>Sheet4!$B$1:$M$1</c:f>
              <c:strCache>
                <c:ptCount val="11"/>
                <c:pt idx="0">
                  <c:v>2011</c:v>
                </c:pt>
                <c:pt idx="1">
                  <c:v>2012</c:v>
                </c:pt>
                <c:pt idx="2">
                  <c:v>2013</c:v>
                </c:pt>
                <c:pt idx="3">
                  <c:v>2014</c:v>
                </c:pt>
                <c:pt idx="4">
                  <c:v>2015</c:v>
                </c:pt>
                <c:pt idx="5">
                  <c:v>2016</c:v>
                </c:pt>
                <c:pt idx="6">
                  <c:v>2017</c:v>
                </c:pt>
                <c:pt idx="7">
                  <c:v>2018</c:v>
                </c:pt>
                <c:pt idx="8">
                  <c:v>2019</c:v>
                </c:pt>
                <c:pt idx="9">
                  <c:v>2020</c:v>
                </c:pt>
                <c:pt idx="10">
                  <c:v>2021</c:v>
                </c:pt>
              </c:strCache>
              <c:extLst/>
            </c:strRef>
          </c:cat>
          <c:val>
            <c:numRef>
              <c:f>Sheet4!$B$3:$M$3</c:f>
              <c:numCache>
                <c:formatCode>0</c:formatCode>
                <c:ptCount val="11"/>
                <c:pt idx="0">
                  <c:v>12405.707245199999</c:v>
                </c:pt>
                <c:pt idx="1">
                  <c:v>12172.710075999999</c:v>
                </c:pt>
                <c:pt idx="2">
                  <c:v>11976.757164699999</c:v>
                </c:pt>
                <c:pt idx="3">
                  <c:v>12031.907670000001</c:v>
                </c:pt>
                <c:pt idx="4">
                  <c:v>11711.95636469996</c:v>
                </c:pt>
                <c:pt idx="5">
                  <c:v>11598.95417523677</c:v>
                </c:pt>
                <c:pt idx="6">
                  <c:v>11541.396874513999</c:v>
                </c:pt>
                <c:pt idx="7">
                  <c:v>11200.424502224419</c:v>
                </c:pt>
                <c:pt idx="8">
                  <c:v>11156.085620491671</c:v>
                </c:pt>
                <c:pt idx="9">
                  <c:v>11802.000393952099</c:v>
                </c:pt>
                <c:pt idx="10">
                  <c:v>11175.76938931412</c:v>
                </c:pt>
              </c:numCache>
              <c:extLst/>
            </c:numRef>
          </c:val>
          <c:extLst>
            <c:ext xmlns:c16="http://schemas.microsoft.com/office/drawing/2014/chart" uri="{C3380CC4-5D6E-409C-BE32-E72D297353CC}">
              <c16:uniqueId val="{00000001-2DA1-4C7B-8DC6-AAF9065815EE}"/>
            </c:ext>
          </c:extLst>
        </c:ser>
        <c:ser>
          <c:idx val="2"/>
          <c:order val="2"/>
          <c:tx>
            <c:strRef>
              <c:f>Sheet4!$A$4</c:f>
              <c:strCache>
                <c:ptCount val="1"/>
                <c:pt idx="0">
                  <c:v>Yorkshire and The Humber</c:v>
                </c:pt>
              </c:strCache>
            </c:strRef>
          </c:tx>
          <c:spPr>
            <a:solidFill>
              <a:schemeClr val="accent1">
                <a:tint val="65000"/>
              </a:schemeClr>
            </a:solidFill>
            <a:ln>
              <a:noFill/>
            </a:ln>
            <a:effectLst/>
          </c:spPr>
          <c:invertIfNegative val="0"/>
          <c:cat>
            <c:strRef>
              <c:f>Sheet4!$B$1:$M$1</c:f>
              <c:strCache>
                <c:ptCount val="11"/>
                <c:pt idx="0">
                  <c:v>2011</c:v>
                </c:pt>
                <c:pt idx="1">
                  <c:v>2012</c:v>
                </c:pt>
                <c:pt idx="2">
                  <c:v>2013</c:v>
                </c:pt>
                <c:pt idx="3">
                  <c:v>2014</c:v>
                </c:pt>
                <c:pt idx="4">
                  <c:v>2015</c:v>
                </c:pt>
                <c:pt idx="5">
                  <c:v>2016</c:v>
                </c:pt>
                <c:pt idx="6">
                  <c:v>2017</c:v>
                </c:pt>
                <c:pt idx="7">
                  <c:v>2018</c:v>
                </c:pt>
                <c:pt idx="8">
                  <c:v>2019</c:v>
                </c:pt>
                <c:pt idx="9">
                  <c:v>2020</c:v>
                </c:pt>
                <c:pt idx="10">
                  <c:v>2021</c:v>
                </c:pt>
              </c:strCache>
              <c:extLst/>
            </c:strRef>
          </c:cat>
          <c:val>
            <c:numRef>
              <c:f>Sheet4!$B$4:$M$4</c:f>
              <c:numCache>
                <c:formatCode>0</c:formatCode>
                <c:ptCount val="11"/>
                <c:pt idx="0">
                  <c:v>8883.6376214999982</c:v>
                </c:pt>
                <c:pt idx="1">
                  <c:v>8740.4333609999994</c:v>
                </c:pt>
                <c:pt idx="2">
                  <c:v>8602.8499714999998</c:v>
                </c:pt>
                <c:pt idx="3">
                  <c:v>8649.1929440000004</c:v>
                </c:pt>
                <c:pt idx="4">
                  <c:v>8478.2181759001542</c:v>
                </c:pt>
                <c:pt idx="5">
                  <c:v>8387.3802776150806</c:v>
                </c:pt>
                <c:pt idx="6">
                  <c:v>8327.7775780265183</c:v>
                </c:pt>
                <c:pt idx="7">
                  <c:v>8116.8440596684322</c:v>
                </c:pt>
                <c:pt idx="8">
                  <c:v>8106.5865940494177</c:v>
                </c:pt>
                <c:pt idx="9">
                  <c:v>8560.0598903046393</c:v>
                </c:pt>
                <c:pt idx="10">
                  <c:v>8129.5252111569944</c:v>
                </c:pt>
              </c:numCache>
              <c:extLst/>
            </c:numRef>
          </c:val>
          <c:extLst>
            <c:ext xmlns:c16="http://schemas.microsoft.com/office/drawing/2014/chart" uri="{C3380CC4-5D6E-409C-BE32-E72D297353CC}">
              <c16:uniqueId val="{00000002-2DA1-4C7B-8DC6-AAF9065815EE}"/>
            </c:ext>
          </c:extLst>
        </c:ser>
        <c:ser>
          <c:idx val="3"/>
          <c:order val="3"/>
          <c:tx>
            <c:strRef>
              <c:f>Sheet4!$A$5</c:f>
              <c:strCache>
                <c:ptCount val="1"/>
                <c:pt idx="0">
                  <c:v>East Midlands</c:v>
                </c:pt>
              </c:strCache>
            </c:strRef>
          </c:tx>
          <c:spPr>
            <a:solidFill>
              <a:schemeClr val="accent1">
                <a:tint val="77000"/>
              </a:schemeClr>
            </a:solidFill>
            <a:ln>
              <a:noFill/>
            </a:ln>
            <a:effectLst/>
          </c:spPr>
          <c:invertIfNegative val="0"/>
          <c:cat>
            <c:strRef>
              <c:f>Sheet4!$B$1:$M$1</c:f>
              <c:strCache>
                <c:ptCount val="11"/>
                <c:pt idx="0">
                  <c:v>2011</c:v>
                </c:pt>
                <c:pt idx="1">
                  <c:v>2012</c:v>
                </c:pt>
                <c:pt idx="2">
                  <c:v>2013</c:v>
                </c:pt>
                <c:pt idx="3">
                  <c:v>2014</c:v>
                </c:pt>
                <c:pt idx="4">
                  <c:v>2015</c:v>
                </c:pt>
                <c:pt idx="5">
                  <c:v>2016</c:v>
                </c:pt>
                <c:pt idx="6">
                  <c:v>2017</c:v>
                </c:pt>
                <c:pt idx="7">
                  <c:v>2018</c:v>
                </c:pt>
                <c:pt idx="8">
                  <c:v>2019</c:v>
                </c:pt>
                <c:pt idx="9">
                  <c:v>2020</c:v>
                </c:pt>
                <c:pt idx="10">
                  <c:v>2021</c:v>
                </c:pt>
              </c:strCache>
              <c:extLst/>
            </c:strRef>
          </c:cat>
          <c:val>
            <c:numRef>
              <c:f>Sheet4!$B$5:$M$5</c:f>
              <c:numCache>
                <c:formatCode>0</c:formatCode>
                <c:ptCount val="11"/>
                <c:pt idx="0">
                  <c:v>7984.5399946999996</c:v>
                </c:pt>
                <c:pt idx="1">
                  <c:v>7877.7749000000003</c:v>
                </c:pt>
                <c:pt idx="2">
                  <c:v>7770.3638732000018</c:v>
                </c:pt>
                <c:pt idx="3">
                  <c:v>7790.423882</c:v>
                </c:pt>
                <c:pt idx="4">
                  <c:v>7824.8511580003351</c:v>
                </c:pt>
                <c:pt idx="5">
                  <c:v>7715.5793337562945</c:v>
                </c:pt>
                <c:pt idx="6">
                  <c:v>7717.2463796256234</c:v>
                </c:pt>
                <c:pt idx="7">
                  <c:v>7556.9973259300832</c:v>
                </c:pt>
                <c:pt idx="8">
                  <c:v>7519.3027789234193</c:v>
                </c:pt>
                <c:pt idx="9">
                  <c:v>7999.2257264460522</c:v>
                </c:pt>
                <c:pt idx="10">
                  <c:v>7537.965688555023</c:v>
                </c:pt>
              </c:numCache>
              <c:extLst/>
            </c:numRef>
          </c:val>
          <c:extLst>
            <c:ext xmlns:c16="http://schemas.microsoft.com/office/drawing/2014/chart" uri="{C3380CC4-5D6E-409C-BE32-E72D297353CC}">
              <c16:uniqueId val="{00000003-2DA1-4C7B-8DC6-AAF9065815EE}"/>
            </c:ext>
          </c:extLst>
        </c:ser>
        <c:ser>
          <c:idx val="4"/>
          <c:order val="4"/>
          <c:tx>
            <c:strRef>
              <c:f>Sheet4!$A$6</c:f>
              <c:strCache>
                <c:ptCount val="1"/>
                <c:pt idx="0">
                  <c:v>West Midlands</c:v>
                </c:pt>
              </c:strCache>
            </c:strRef>
          </c:tx>
          <c:spPr>
            <a:solidFill>
              <a:schemeClr val="accent1">
                <a:tint val="89000"/>
              </a:schemeClr>
            </a:solidFill>
            <a:ln>
              <a:noFill/>
            </a:ln>
            <a:effectLst/>
          </c:spPr>
          <c:invertIfNegative val="0"/>
          <c:cat>
            <c:strRef>
              <c:f>Sheet4!$B$1:$M$1</c:f>
              <c:strCache>
                <c:ptCount val="11"/>
                <c:pt idx="0">
                  <c:v>2011</c:v>
                </c:pt>
                <c:pt idx="1">
                  <c:v>2012</c:v>
                </c:pt>
                <c:pt idx="2">
                  <c:v>2013</c:v>
                </c:pt>
                <c:pt idx="3">
                  <c:v>2014</c:v>
                </c:pt>
                <c:pt idx="4">
                  <c:v>2015</c:v>
                </c:pt>
                <c:pt idx="5">
                  <c:v>2016</c:v>
                </c:pt>
                <c:pt idx="6">
                  <c:v>2017</c:v>
                </c:pt>
                <c:pt idx="7">
                  <c:v>2018</c:v>
                </c:pt>
                <c:pt idx="8">
                  <c:v>2019</c:v>
                </c:pt>
                <c:pt idx="9">
                  <c:v>2020</c:v>
                </c:pt>
                <c:pt idx="10">
                  <c:v>2021</c:v>
                </c:pt>
              </c:strCache>
              <c:extLst/>
            </c:strRef>
          </c:cat>
          <c:val>
            <c:numRef>
              <c:f>Sheet4!$B$6:$M$6</c:f>
              <c:numCache>
                <c:formatCode>0</c:formatCode>
                <c:ptCount val="11"/>
                <c:pt idx="0">
                  <c:v>9747.0941633999992</c:v>
                </c:pt>
                <c:pt idx="1">
                  <c:v>9599.5851340000008</c:v>
                </c:pt>
                <c:pt idx="2">
                  <c:v>9494.1274015999988</c:v>
                </c:pt>
                <c:pt idx="3">
                  <c:v>9544.1370220000008</c:v>
                </c:pt>
                <c:pt idx="4">
                  <c:v>9438.9086057334935</c:v>
                </c:pt>
                <c:pt idx="5">
                  <c:v>9344.2015584923774</c:v>
                </c:pt>
                <c:pt idx="6">
                  <c:v>9270.8334168933179</c:v>
                </c:pt>
                <c:pt idx="7">
                  <c:v>9061.1950053498931</c:v>
                </c:pt>
                <c:pt idx="8">
                  <c:v>9008.0808904746791</c:v>
                </c:pt>
                <c:pt idx="9">
                  <c:v>9501.1950932041564</c:v>
                </c:pt>
                <c:pt idx="10">
                  <c:v>8980.4814144802858</c:v>
                </c:pt>
              </c:numCache>
              <c:extLst/>
            </c:numRef>
          </c:val>
          <c:extLst>
            <c:ext xmlns:c16="http://schemas.microsoft.com/office/drawing/2014/chart" uri="{C3380CC4-5D6E-409C-BE32-E72D297353CC}">
              <c16:uniqueId val="{00000004-2DA1-4C7B-8DC6-AAF9065815EE}"/>
            </c:ext>
          </c:extLst>
        </c:ser>
        <c:ser>
          <c:idx val="5"/>
          <c:order val="5"/>
          <c:tx>
            <c:strRef>
              <c:f>Sheet4!$A$7</c:f>
              <c:strCache>
                <c:ptCount val="1"/>
                <c:pt idx="0">
                  <c:v>East</c:v>
                </c:pt>
              </c:strCache>
            </c:strRef>
          </c:tx>
          <c:spPr>
            <a:solidFill>
              <a:schemeClr val="accent1"/>
            </a:solidFill>
            <a:ln>
              <a:noFill/>
            </a:ln>
            <a:effectLst/>
          </c:spPr>
          <c:invertIfNegative val="0"/>
          <c:cat>
            <c:strRef>
              <c:f>Sheet4!$B$1:$M$1</c:f>
              <c:strCache>
                <c:ptCount val="11"/>
                <c:pt idx="0">
                  <c:v>2011</c:v>
                </c:pt>
                <c:pt idx="1">
                  <c:v>2012</c:v>
                </c:pt>
                <c:pt idx="2">
                  <c:v>2013</c:v>
                </c:pt>
                <c:pt idx="3">
                  <c:v>2014</c:v>
                </c:pt>
                <c:pt idx="4">
                  <c:v>2015</c:v>
                </c:pt>
                <c:pt idx="5">
                  <c:v>2016</c:v>
                </c:pt>
                <c:pt idx="6">
                  <c:v>2017</c:v>
                </c:pt>
                <c:pt idx="7">
                  <c:v>2018</c:v>
                </c:pt>
                <c:pt idx="8">
                  <c:v>2019</c:v>
                </c:pt>
                <c:pt idx="9">
                  <c:v>2020</c:v>
                </c:pt>
                <c:pt idx="10">
                  <c:v>2021</c:v>
                </c:pt>
              </c:strCache>
              <c:extLst/>
            </c:strRef>
          </c:cat>
          <c:val>
            <c:numRef>
              <c:f>Sheet4!$B$7:$M$7</c:f>
              <c:numCache>
                <c:formatCode>0</c:formatCode>
                <c:ptCount val="11"/>
                <c:pt idx="0">
                  <c:v>11193.435149200002</c:v>
                </c:pt>
                <c:pt idx="1">
                  <c:v>11126.391664999999</c:v>
                </c:pt>
                <c:pt idx="2">
                  <c:v>10956.302637700001</c:v>
                </c:pt>
                <c:pt idx="3">
                  <c:v>11056.485070000001</c:v>
                </c:pt>
                <c:pt idx="4">
                  <c:v>11032.940631550129</c:v>
                </c:pt>
                <c:pt idx="5">
                  <c:v>10949.13280504063</c:v>
                </c:pt>
                <c:pt idx="6">
                  <c:v>10880.42949371895</c:v>
                </c:pt>
                <c:pt idx="7">
                  <c:v>10658.468908771159</c:v>
                </c:pt>
                <c:pt idx="8">
                  <c:v>10642.294596850201</c:v>
                </c:pt>
                <c:pt idx="9">
                  <c:v>11344.68278945066</c:v>
                </c:pt>
                <c:pt idx="10">
                  <c:v>10649.299741002689</c:v>
                </c:pt>
              </c:numCache>
              <c:extLst/>
            </c:numRef>
          </c:val>
          <c:extLst>
            <c:ext xmlns:c16="http://schemas.microsoft.com/office/drawing/2014/chart" uri="{C3380CC4-5D6E-409C-BE32-E72D297353CC}">
              <c16:uniqueId val="{00000005-2DA1-4C7B-8DC6-AAF9065815EE}"/>
            </c:ext>
          </c:extLst>
        </c:ser>
        <c:ser>
          <c:idx val="6"/>
          <c:order val="6"/>
          <c:tx>
            <c:strRef>
              <c:f>Sheet4!$A$8</c:f>
              <c:strCache>
                <c:ptCount val="1"/>
                <c:pt idx="0">
                  <c:v>London</c:v>
                </c:pt>
              </c:strCache>
            </c:strRef>
          </c:tx>
          <c:spPr>
            <a:solidFill>
              <a:schemeClr val="accent1">
                <a:shade val="88000"/>
              </a:schemeClr>
            </a:solidFill>
            <a:ln>
              <a:noFill/>
            </a:ln>
            <a:effectLst/>
          </c:spPr>
          <c:invertIfNegative val="0"/>
          <c:cat>
            <c:strRef>
              <c:f>Sheet4!$B$1:$M$1</c:f>
              <c:strCache>
                <c:ptCount val="11"/>
                <c:pt idx="0">
                  <c:v>2011</c:v>
                </c:pt>
                <c:pt idx="1">
                  <c:v>2012</c:v>
                </c:pt>
                <c:pt idx="2">
                  <c:v>2013</c:v>
                </c:pt>
                <c:pt idx="3">
                  <c:v>2014</c:v>
                </c:pt>
                <c:pt idx="4">
                  <c:v>2015</c:v>
                </c:pt>
                <c:pt idx="5">
                  <c:v>2016</c:v>
                </c:pt>
                <c:pt idx="6">
                  <c:v>2017</c:v>
                </c:pt>
                <c:pt idx="7">
                  <c:v>2018</c:v>
                </c:pt>
                <c:pt idx="8">
                  <c:v>2019</c:v>
                </c:pt>
                <c:pt idx="9">
                  <c:v>2020</c:v>
                </c:pt>
                <c:pt idx="10">
                  <c:v>2021</c:v>
                </c:pt>
              </c:strCache>
              <c:extLst/>
            </c:strRef>
          </c:cat>
          <c:val>
            <c:numRef>
              <c:f>Sheet4!$B$8:$M$8</c:f>
              <c:numCache>
                <c:formatCode>0</c:formatCode>
                <c:ptCount val="11"/>
                <c:pt idx="0">
                  <c:v>13373.9108031</c:v>
                </c:pt>
                <c:pt idx="1">
                  <c:v>13275.356969</c:v>
                </c:pt>
                <c:pt idx="2">
                  <c:v>13101.747368500002</c:v>
                </c:pt>
                <c:pt idx="3">
                  <c:v>13226.328649999999</c:v>
                </c:pt>
                <c:pt idx="4">
                  <c:v>13026.057537099719</c:v>
                </c:pt>
                <c:pt idx="5">
                  <c:v>12891.546491108</c:v>
                </c:pt>
                <c:pt idx="6">
                  <c:v>12822.51295326292</c:v>
                </c:pt>
                <c:pt idx="7">
                  <c:v>12594.781343287679</c:v>
                </c:pt>
                <c:pt idx="8">
                  <c:v>12517.935901820891</c:v>
                </c:pt>
                <c:pt idx="9">
                  <c:v>13113.974277057019</c:v>
                </c:pt>
                <c:pt idx="10">
                  <c:v>12387.953391105821</c:v>
                </c:pt>
              </c:numCache>
              <c:extLst/>
            </c:numRef>
          </c:val>
          <c:extLst>
            <c:ext xmlns:c16="http://schemas.microsoft.com/office/drawing/2014/chart" uri="{C3380CC4-5D6E-409C-BE32-E72D297353CC}">
              <c16:uniqueId val="{00000006-2DA1-4C7B-8DC6-AAF9065815EE}"/>
            </c:ext>
          </c:extLst>
        </c:ser>
        <c:ser>
          <c:idx val="7"/>
          <c:order val="7"/>
          <c:tx>
            <c:strRef>
              <c:f>Sheet4!$A$9</c:f>
              <c:strCache>
                <c:ptCount val="1"/>
                <c:pt idx="0">
                  <c:v>South East</c:v>
                </c:pt>
              </c:strCache>
            </c:strRef>
          </c:tx>
          <c:spPr>
            <a:solidFill>
              <a:schemeClr val="accent1">
                <a:shade val="76000"/>
              </a:schemeClr>
            </a:solidFill>
            <a:ln>
              <a:noFill/>
            </a:ln>
            <a:effectLst/>
          </c:spPr>
          <c:invertIfNegative val="0"/>
          <c:cat>
            <c:strRef>
              <c:f>Sheet4!$B$1:$M$1</c:f>
              <c:strCache>
                <c:ptCount val="11"/>
                <c:pt idx="0">
                  <c:v>2011</c:v>
                </c:pt>
                <c:pt idx="1">
                  <c:v>2012</c:v>
                </c:pt>
                <c:pt idx="2">
                  <c:v>2013</c:v>
                </c:pt>
                <c:pt idx="3">
                  <c:v>2014</c:v>
                </c:pt>
                <c:pt idx="4">
                  <c:v>2015</c:v>
                </c:pt>
                <c:pt idx="5">
                  <c:v>2016</c:v>
                </c:pt>
                <c:pt idx="6">
                  <c:v>2017</c:v>
                </c:pt>
                <c:pt idx="7">
                  <c:v>2018</c:v>
                </c:pt>
                <c:pt idx="8">
                  <c:v>2019</c:v>
                </c:pt>
                <c:pt idx="9">
                  <c:v>2020</c:v>
                </c:pt>
                <c:pt idx="10">
                  <c:v>2021</c:v>
                </c:pt>
              </c:strCache>
              <c:extLst/>
            </c:strRef>
          </c:cat>
          <c:val>
            <c:numRef>
              <c:f>Sheet4!$B$9:$M$9</c:f>
              <c:numCache>
                <c:formatCode>0</c:formatCode>
                <c:ptCount val="11"/>
                <c:pt idx="0">
                  <c:v>16361.085514600001</c:v>
                </c:pt>
                <c:pt idx="1">
                  <c:v>16288.668022</c:v>
                </c:pt>
                <c:pt idx="2">
                  <c:v>16058.240337700005</c:v>
                </c:pt>
                <c:pt idx="3">
                  <c:v>16164.798220000001</c:v>
                </c:pt>
                <c:pt idx="4">
                  <c:v>16068.075389101141</c:v>
                </c:pt>
                <c:pt idx="5">
                  <c:v>15713.493191953179</c:v>
                </c:pt>
                <c:pt idx="6">
                  <c:v>15770.83525760862</c:v>
                </c:pt>
                <c:pt idx="7">
                  <c:v>15469.860479496439</c:v>
                </c:pt>
                <c:pt idx="8">
                  <c:v>15492.93845290818</c:v>
                </c:pt>
                <c:pt idx="9">
                  <c:v>16472.000408468291</c:v>
                </c:pt>
                <c:pt idx="10">
                  <c:v>15569.41591572184</c:v>
                </c:pt>
              </c:numCache>
              <c:extLst/>
            </c:numRef>
          </c:val>
          <c:extLst>
            <c:ext xmlns:c16="http://schemas.microsoft.com/office/drawing/2014/chart" uri="{C3380CC4-5D6E-409C-BE32-E72D297353CC}">
              <c16:uniqueId val="{00000007-2DA1-4C7B-8DC6-AAF9065815EE}"/>
            </c:ext>
          </c:extLst>
        </c:ser>
        <c:ser>
          <c:idx val="8"/>
          <c:order val="8"/>
          <c:tx>
            <c:strRef>
              <c:f>Sheet4!$A$10</c:f>
              <c:strCache>
                <c:ptCount val="1"/>
                <c:pt idx="0">
                  <c:v>South West</c:v>
                </c:pt>
              </c:strCache>
            </c:strRef>
          </c:tx>
          <c:spPr>
            <a:solidFill>
              <a:schemeClr val="accent1">
                <a:shade val="65000"/>
              </a:schemeClr>
            </a:solidFill>
            <a:ln>
              <a:noFill/>
            </a:ln>
            <a:effectLst/>
          </c:spPr>
          <c:invertIfNegative val="0"/>
          <c:cat>
            <c:strRef>
              <c:f>Sheet4!$B$1:$M$1</c:f>
              <c:strCache>
                <c:ptCount val="11"/>
                <c:pt idx="0">
                  <c:v>2011</c:v>
                </c:pt>
                <c:pt idx="1">
                  <c:v>2012</c:v>
                </c:pt>
                <c:pt idx="2">
                  <c:v>2013</c:v>
                </c:pt>
                <c:pt idx="3">
                  <c:v>2014</c:v>
                </c:pt>
                <c:pt idx="4">
                  <c:v>2015</c:v>
                </c:pt>
                <c:pt idx="5">
                  <c:v>2016</c:v>
                </c:pt>
                <c:pt idx="6">
                  <c:v>2017</c:v>
                </c:pt>
                <c:pt idx="7">
                  <c:v>2018</c:v>
                </c:pt>
                <c:pt idx="8">
                  <c:v>2019</c:v>
                </c:pt>
                <c:pt idx="9">
                  <c:v>2020</c:v>
                </c:pt>
                <c:pt idx="10">
                  <c:v>2021</c:v>
                </c:pt>
              </c:strCache>
              <c:extLst/>
            </c:strRef>
          </c:cat>
          <c:val>
            <c:numRef>
              <c:f>Sheet4!$B$10:$M$10</c:f>
              <c:numCache>
                <c:formatCode>0</c:formatCode>
                <c:ptCount val="11"/>
                <c:pt idx="0">
                  <c:v>10489.157686400002</c:v>
                </c:pt>
                <c:pt idx="1">
                  <c:v>10468.198046</c:v>
                </c:pt>
                <c:pt idx="2">
                  <c:v>10345.629422</c:v>
                </c:pt>
                <c:pt idx="3">
                  <c:v>10395.60547</c:v>
                </c:pt>
                <c:pt idx="4">
                  <c:v>10325.53631135029</c:v>
                </c:pt>
                <c:pt idx="5">
                  <c:v>10237.736690460009</c:v>
                </c:pt>
                <c:pt idx="6">
                  <c:v>10182.009093623859</c:v>
                </c:pt>
                <c:pt idx="7">
                  <c:v>9962.6283249812841</c:v>
                </c:pt>
                <c:pt idx="8">
                  <c:v>9966.3189748089371</c:v>
                </c:pt>
                <c:pt idx="9">
                  <c:v>10522.907617681571</c:v>
                </c:pt>
                <c:pt idx="10">
                  <c:v>9885.2783805090785</c:v>
                </c:pt>
              </c:numCache>
              <c:extLst/>
            </c:numRef>
          </c:val>
          <c:extLst>
            <c:ext xmlns:c16="http://schemas.microsoft.com/office/drawing/2014/chart" uri="{C3380CC4-5D6E-409C-BE32-E72D297353CC}">
              <c16:uniqueId val="{00000008-2DA1-4C7B-8DC6-AAF9065815EE}"/>
            </c:ext>
          </c:extLst>
        </c:ser>
        <c:ser>
          <c:idx val="9"/>
          <c:order val="9"/>
          <c:tx>
            <c:strRef>
              <c:f>Sheet4!$A$11</c:f>
              <c:strCache>
                <c:ptCount val="1"/>
                <c:pt idx="0">
                  <c:v>Wales</c:v>
                </c:pt>
              </c:strCache>
            </c:strRef>
          </c:tx>
          <c:spPr>
            <a:solidFill>
              <a:schemeClr val="accent1">
                <a:shade val="53000"/>
              </a:schemeClr>
            </a:solidFill>
            <a:ln>
              <a:noFill/>
            </a:ln>
            <a:effectLst/>
          </c:spPr>
          <c:invertIfNegative val="0"/>
          <c:cat>
            <c:strRef>
              <c:f>Sheet4!$B$1:$M$1</c:f>
              <c:strCache>
                <c:ptCount val="11"/>
                <c:pt idx="0">
                  <c:v>2011</c:v>
                </c:pt>
                <c:pt idx="1">
                  <c:v>2012</c:v>
                </c:pt>
                <c:pt idx="2">
                  <c:v>2013</c:v>
                </c:pt>
                <c:pt idx="3">
                  <c:v>2014</c:v>
                </c:pt>
                <c:pt idx="4">
                  <c:v>2015</c:v>
                </c:pt>
                <c:pt idx="5">
                  <c:v>2016</c:v>
                </c:pt>
                <c:pt idx="6">
                  <c:v>2017</c:v>
                </c:pt>
                <c:pt idx="7">
                  <c:v>2018</c:v>
                </c:pt>
                <c:pt idx="8">
                  <c:v>2019</c:v>
                </c:pt>
                <c:pt idx="9">
                  <c:v>2020</c:v>
                </c:pt>
                <c:pt idx="10">
                  <c:v>2021</c:v>
                </c:pt>
              </c:strCache>
              <c:extLst/>
            </c:strRef>
          </c:cat>
          <c:val>
            <c:numRef>
              <c:f>Sheet4!$B$11:$M$11</c:f>
              <c:numCache>
                <c:formatCode>0</c:formatCode>
                <c:ptCount val="11"/>
                <c:pt idx="0">
                  <c:v>5287.0167621000001</c:v>
                </c:pt>
                <c:pt idx="1">
                  <c:v>5229.0052720000003</c:v>
                </c:pt>
                <c:pt idx="2">
                  <c:v>5179.5102810999997</c:v>
                </c:pt>
                <c:pt idx="3">
                  <c:v>5189.2709919999998</c:v>
                </c:pt>
                <c:pt idx="4">
                  <c:v>5122.9192322500294</c:v>
                </c:pt>
                <c:pt idx="5">
                  <c:v>5029.843182177352</c:v>
                </c:pt>
                <c:pt idx="6">
                  <c:v>4983.223284660774</c:v>
                </c:pt>
                <c:pt idx="7">
                  <c:v>4874.5339488436812</c:v>
                </c:pt>
                <c:pt idx="8">
                  <c:v>4855.9231590437766</c:v>
                </c:pt>
                <c:pt idx="9">
                  <c:v>5106.4046677777524</c:v>
                </c:pt>
                <c:pt idx="10">
                  <c:v>4818.1927003029268</c:v>
                </c:pt>
              </c:numCache>
              <c:extLst/>
            </c:numRef>
          </c:val>
          <c:extLst>
            <c:ext xmlns:c16="http://schemas.microsoft.com/office/drawing/2014/chart" uri="{C3380CC4-5D6E-409C-BE32-E72D297353CC}">
              <c16:uniqueId val="{00000009-2DA1-4C7B-8DC6-AAF9065815EE}"/>
            </c:ext>
          </c:extLst>
        </c:ser>
        <c:ser>
          <c:idx val="10"/>
          <c:order val="10"/>
          <c:tx>
            <c:strRef>
              <c:f>Sheet4!$A$12</c:f>
              <c:strCache>
                <c:ptCount val="1"/>
                <c:pt idx="0">
                  <c:v>Scotland</c:v>
                </c:pt>
              </c:strCache>
            </c:strRef>
          </c:tx>
          <c:spPr>
            <a:solidFill>
              <a:schemeClr val="accent1">
                <a:shade val="41000"/>
              </a:schemeClr>
            </a:solidFill>
            <a:ln>
              <a:noFill/>
            </a:ln>
            <a:effectLst/>
          </c:spPr>
          <c:invertIfNegative val="0"/>
          <c:cat>
            <c:strRef>
              <c:f>Sheet4!$B$1:$M$1</c:f>
              <c:strCache>
                <c:ptCount val="11"/>
                <c:pt idx="0">
                  <c:v>2011</c:v>
                </c:pt>
                <c:pt idx="1">
                  <c:v>2012</c:v>
                </c:pt>
                <c:pt idx="2">
                  <c:v>2013</c:v>
                </c:pt>
                <c:pt idx="3">
                  <c:v>2014</c:v>
                </c:pt>
                <c:pt idx="4">
                  <c:v>2015</c:v>
                </c:pt>
                <c:pt idx="5">
                  <c:v>2016</c:v>
                </c:pt>
                <c:pt idx="6">
                  <c:v>2017</c:v>
                </c:pt>
                <c:pt idx="7">
                  <c:v>2018</c:v>
                </c:pt>
                <c:pt idx="8">
                  <c:v>2019</c:v>
                </c:pt>
                <c:pt idx="9">
                  <c:v>2020</c:v>
                </c:pt>
                <c:pt idx="10">
                  <c:v>2021</c:v>
                </c:pt>
              </c:strCache>
              <c:extLst/>
            </c:strRef>
          </c:cat>
          <c:val>
            <c:numRef>
              <c:f>Sheet4!$B$12:$M$12</c:f>
              <c:numCache>
                <c:formatCode>0</c:formatCode>
                <c:ptCount val="11"/>
                <c:pt idx="0">
                  <c:v>11150.024759500002</c:v>
                </c:pt>
                <c:pt idx="1">
                  <c:v>10958.466273</c:v>
                </c:pt>
                <c:pt idx="2">
                  <c:v>10652.603917100003</c:v>
                </c:pt>
                <c:pt idx="3">
                  <c:v>10763.06688</c:v>
                </c:pt>
                <c:pt idx="4">
                  <c:v>91.61390034999981</c:v>
                </c:pt>
                <c:pt idx="5">
                  <c:v>87.500504150515269</c:v>
                </c:pt>
                <c:pt idx="6">
                  <c:v>86.556716475917469</c:v>
                </c:pt>
                <c:pt idx="7">
                  <c:v>83.56927324552511</c:v>
                </c:pt>
                <c:pt idx="8">
                  <c:v>82.843592133370066</c:v>
                </c:pt>
                <c:pt idx="9">
                  <c:v>86.72173424161322</c:v>
                </c:pt>
                <c:pt idx="10">
                  <c:v>81.204543173789816</c:v>
                </c:pt>
              </c:numCache>
              <c:extLst/>
            </c:numRef>
          </c:val>
          <c:extLst>
            <c:ext xmlns:c16="http://schemas.microsoft.com/office/drawing/2014/chart" uri="{C3380CC4-5D6E-409C-BE32-E72D297353CC}">
              <c16:uniqueId val="{0000000A-2DA1-4C7B-8DC6-AAF9065815EE}"/>
            </c:ext>
          </c:extLst>
        </c:ser>
        <c:dLbls>
          <c:showLegendKey val="0"/>
          <c:showVal val="0"/>
          <c:showCatName val="0"/>
          <c:showSerName val="0"/>
          <c:showPercent val="0"/>
          <c:showBubbleSize val="0"/>
        </c:dLbls>
        <c:gapWidth val="150"/>
        <c:overlap val="100"/>
        <c:axId val="413240912"/>
        <c:axId val="413245488"/>
      </c:barChart>
      <c:catAx>
        <c:axId val="4132409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3245488"/>
        <c:crosses val="autoZero"/>
        <c:auto val="1"/>
        <c:lblAlgn val="ctr"/>
        <c:lblOffset val="100"/>
        <c:noMultiLvlLbl val="0"/>
      </c:catAx>
      <c:valAx>
        <c:axId val="413245488"/>
        <c:scaling>
          <c:orientation val="minMax"/>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3240912"/>
        <c:crosses val="autoZero"/>
        <c:crossBetween val="between"/>
      </c:valAx>
      <c:spPr>
        <a:noFill/>
        <a:ln>
          <a:noFill/>
        </a:ln>
        <a:effectLst/>
      </c:spPr>
    </c:plotArea>
    <c:legend>
      <c:legendPos val="b"/>
      <c:layout>
        <c:manualLayout>
          <c:xMode val="edge"/>
          <c:yMode val="edge"/>
          <c:x val="6.8698600174978237E-3"/>
          <c:y val="0.78356153397491979"/>
          <c:w val="0.98070472440944878"/>
          <c:h val="0.188660688247302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[New Data Electricity.xlsx]Sheet2!PivotTable1</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solidFill>
                  <a:schemeClr val="tx1"/>
                </a:solidFill>
              </a:rPr>
              <a:t>Electricity and Gas</a:t>
            </a:r>
            <a:r>
              <a:rPr lang="en-GB" baseline="0" dirty="0">
                <a:solidFill>
                  <a:schemeClr val="tx1"/>
                </a:solidFill>
              </a:rPr>
              <a:t> Consumption: Domestic</a:t>
            </a:r>
            <a:endParaRPr lang="en-GB" dirty="0">
              <a:solidFill>
                <a:schemeClr val="tx1"/>
              </a:solidFill>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pivotFmt>
      <c:pivotFmt>
        <c:idx val="1"/>
        <c:spPr>
          <a:solidFill>
            <a:schemeClr val="accent4"/>
          </a:solidFill>
          <a:ln>
            <a:noFill/>
          </a:ln>
          <a:effectLst/>
        </c:spPr>
        <c:marker>
          <c:symbol val="none"/>
        </c:marker>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368587211210079"/>
          <c:y val="8.9419173038714841E-2"/>
          <c:w val="0.70991985068444974"/>
          <c:h val="0.63630542365410425"/>
        </c:manualLayout>
      </c:layout>
      <c:barChart>
        <c:barDir val="col"/>
        <c:grouping val="clustered"/>
        <c:varyColors val="0"/>
        <c:ser>
          <c:idx val="0"/>
          <c:order val="0"/>
          <c:tx>
            <c:strRef>
              <c:f>Sheet2!$B$3</c:f>
              <c:strCache>
                <c:ptCount val="1"/>
                <c:pt idx="0">
                  <c:v>Sum of Total Electricity consumption (GWh): All Domestic</c:v>
                </c:pt>
              </c:strCache>
            </c:strRef>
          </c:tx>
          <c:spPr>
            <a:solidFill>
              <a:schemeClr val="accent4">
                <a:shade val="76000"/>
              </a:schemeClr>
            </a:solidFill>
            <a:ln>
              <a:noFill/>
            </a:ln>
            <a:effectLst/>
          </c:spPr>
          <c:invertIfNegative val="0"/>
          <c:cat>
            <c:strRef>
              <c:f>Sheet2!$A$4:$A$17</c:f>
              <c:strCache>
                <c:ptCount val="13"/>
                <c:pt idx="0">
                  <c:v>East</c:v>
                </c:pt>
                <c:pt idx="1">
                  <c:v>East Midlands</c:v>
                </c:pt>
                <c:pt idx="2">
                  <c:v>Inner London</c:v>
                </c:pt>
                <c:pt idx="3">
                  <c:v>London</c:v>
                </c:pt>
                <c:pt idx="4">
                  <c:v>North East</c:v>
                </c:pt>
                <c:pt idx="5">
                  <c:v>North West</c:v>
                </c:pt>
                <c:pt idx="6">
                  <c:v>Outer London</c:v>
                </c:pt>
                <c:pt idx="7">
                  <c:v>Scotland</c:v>
                </c:pt>
                <c:pt idx="8">
                  <c:v>South East</c:v>
                </c:pt>
                <c:pt idx="9">
                  <c:v>South West</c:v>
                </c:pt>
                <c:pt idx="10">
                  <c:v>Wales</c:v>
                </c:pt>
                <c:pt idx="11">
                  <c:v>West Midlands</c:v>
                </c:pt>
                <c:pt idx="12">
                  <c:v>Yorkshire and The Humber</c:v>
                </c:pt>
              </c:strCache>
            </c:strRef>
          </c:cat>
          <c:val>
            <c:numRef>
              <c:f>Sheet2!$B$4:$B$17</c:f>
              <c:numCache>
                <c:formatCode>0</c:formatCode>
                <c:ptCount val="13"/>
                <c:pt idx="0">
                  <c:v>21298.59948200568</c:v>
                </c:pt>
                <c:pt idx="1">
                  <c:v>15075.931377111547</c:v>
                </c:pt>
                <c:pt idx="2">
                  <c:v>9919.3513329002035</c:v>
                </c:pt>
                <c:pt idx="3">
                  <c:v>12387.953391105821</c:v>
                </c:pt>
                <c:pt idx="4">
                  <c:v>7483.1854145404486</c:v>
                </c:pt>
                <c:pt idx="5">
                  <c:v>22351.538778627553</c:v>
                </c:pt>
                <c:pt idx="6">
                  <c:v>14856.55544931119</c:v>
                </c:pt>
                <c:pt idx="7">
                  <c:v>9438.2498043775704</c:v>
                </c:pt>
                <c:pt idx="8">
                  <c:v>31138.831831444211</c:v>
                </c:pt>
                <c:pt idx="9">
                  <c:v>19770.556761016989</c:v>
                </c:pt>
                <c:pt idx="10">
                  <c:v>9636.3854006060301</c:v>
                </c:pt>
                <c:pt idx="11">
                  <c:v>17960.962828961648</c:v>
                </c:pt>
                <c:pt idx="12">
                  <c:v>16259.050422314822</c:v>
                </c:pt>
              </c:numCache>
            </c:numRef>
          </c:val>
          <c:extLst>
            <c:ext xmlns:c16="http://schemas.microsoft.com/office/drawing/2014/chart" uri="{C3380CC4-5D6E-409C-BE32-E72D297353CC}">
              <c16:uniqueId val="{00000000-51B1-4389-BFDE-AC1B8A2379A4}"/>
            </c:ext>
          </c:extLst>
        </c:ser>
        <c:ser>
          <c:idx val="1"/>
          <c:order val="1"/>
          <c:tx>
            <c:strRef>
              <c:f>Sheet2!$C$3</c:f>
              <c:strCache>
                <c:ptCount val="1"/>
                <c:pt idx="0">
                  <c:v>Sum of Total Gas Consumption(GWh)All Domestic</c:v>
                </c:pt>
              </c:strCache>
            </c:strRef>
          </c:tx>
          <c:spPr>
            <a:solidFill>
              <a:schemeClr val="accent4">
                <a:tint val="77000"/>
              </a:schemeClr>
            </a:solidFill>
            <a:ln>
              <a:noFill/>
            </a:ln>
            <a:effectLst/>
          </c:spPr>
          <c:invertIfNegative val="0"/>
          <c:cat>
            <c:strRef>
              <c:f>Sheet2!$A$4:$A$17</c:f>
              <c:strCache>
                <c:ptCount val="13"/>
                <c:pt idx="0">
                  <c:v>East</c:v>
                </c:pt>
                <c:pt idx="1">
                  <c:v>East Midlands</c:v>
                </c:pt>
                <c:pt idx="2">
                  <c:v>Inner London</c:v>
                </c:pt>
                <c:pt idx="3">
                  <c:v>London</c:v>
                </c:pt>
                <c:pt idx="4">
                  <c:v>North East</c:v>
                </c:pt>
                <c:pt idx="5">
                  <c:v>North West</c:v>
                </c:pt>
                <c:pt idx="6">
                  <c:v>Outer London</c:v>
                </c:pt>
                <c:pt idx="7">
                  <c:v>Scotland</c:v>
                </c:pt>
                <c:pt idx="8">
                  <c:v>South East</c:v>
                </c:pt>
                <c:pt idx="9">
                  <c:v>South West</c:v>
                </c:pt>
                <c:pt idx="10">
                  <c:v>Wales</c:v>
                </c:pt>
                <c:pt idx="11">
                  <c:v>West Midlands</c:v>
                </c:pt>
                <c:pt idx="12">
                  <c:v>Yorkshire and The Humber</c:v>
                </c:pt>
              </c:strCache>
            </c:strRef>
          </c:cat>
          <c:val>
            <c:numRef>
              <c:f>Sheet2!$C$4:$C$17</c:f>
              <c:numCache>
                <c:formatCode>0</c:formatCode>
                <c:ptCount val="13"/>
                <c:pt idx="0">
                  <c:v>57078.249416643106</c:v>
                </c:pt>
                <c:pt idx="1">
                  <c:v>49372.948346725629</c:v>
                </c:pt>
                <c:pt idx="2">
                  <c:v>27747.479192739593</c:v>
                </c:pt>
                <c:pt idx="3">
                  <c:v>40275.783243884413</c:v>
                </c:pt>
                <c:pt idx="4">
                  <c:v>30162.030882647796</c:v>
                </c:pt>
                <c:pt idx="5">
                  <c:v>76764.049834843332</c:v>
                </c:pt>
                <c:pt idx="6">
                  <c:v>52804.087295026678</c:v>
                </c:pt>
                <c:pt idx="7">
                  <c:v>28234.776671069892</c:v>
                </c:pt>
                <c:pt idx="8">
                  <c:v>89595.247522554331</c:v>
                </c:pt>
                <c:pt idx="9">
                  <c:v>44524.042556313332</c:v>
                </c:pt>
                <c:pt idx="10">
                  <c:v>28253.320778683676</c:v>
                </c:pt>
                <c:pt idx="11">
                  <c:v>58448.116402111067</c:v>
                </c:pt>
                <c:pt idx="12">
                  <c:v>58839.545449344834</c:v>
                </c:pt>
              </c:numCache>
            </c:numRef>
          </c:val>
          <c:extLst>
            <c:ext xmlns:c16="http://schemas.microsoft.com/office/drawing/2014/chart" uri="{C3380CC4-5D6E-409C-BE32-E72D297353CC}">
              <c16:uniqueId val="{00000001-51B1-4389-BFDE-AC1B8A2379A4}"/>
            </c:ext>
          </c:extLst>
        </c:ser>
        <c:dLbls>
          <c:showLegendKey val="0"/>
          <c:showVal val="0"/>
          <c:showCatName val="0"/>
          <c:showSerName val="0"/>
          <c:showPercent val="0"/>
          <c:showBubbleSize val="0"/>
        </c:dLbls>
        <c:gapWidth val="150"/>
        <c:axId val="204831424"/>
        <c:axId val="397571168"/>
      </c:barChart>
      <c:catAx>
        <c:axId val="2048314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dirty="0">
                    <a:solidFill>
                      <a:schemeClr val="tx1"/>
                    </a:solidFill>
                    <a:latin typeface="Times New Roman" panose="02020603050405020304" pitchFamily="18" charset="0"/>
                    <a:cs typeface="Times New Roman" panose="02020603050405020304" pitchFamily="18" charset="0"/>
                  </a:rPr>
                  <a:t>Region</a:t>
                </a:r>
                <a:endParaRPr lang="en-GB" sz="1200" dirty="0">
                  <a:solidFill>
                    <a:schemeClr val="tx1"/>
                  </a:solidFill>
                  <a:latin typeface="Times New Roman" panose="02020603050405020304" pitchFamily="18" charset="0"/>
                  <a:cs typeface="Times New Roman" panose="02020603050405020304" pitchFamily="18" charset="0"/>
                </a:endParaRPr>
              </a:p>
            </c:rich>
          </c:tx>
          <c:layout>
            <c:manualLayout>
              <c:xMode val="edge"/>
              <c:yMode val="edge"/>
              <c:x val="0.44507532656683813"/>
              <c:y val="0.8915535485382765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97571168"/>
        <c:crosses val="autoZero"/>
        <c:auto val="1"/>
        <c:lblAlgn val="ctr"/>
        <c:lblOffset val="100"/>
        <c:noMultiLvlLbl val="0"/>
      </c:catAx>
      <c:valAx>
        <c:axId val="3975711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solidFill>
                      <a:schemeClr val="tx1"/>
                    </a:solidFill>
                    <a:latin typeface="Times New Roman" panose="02020603050405020304" pitchFamily="18" charset="0"/>
                    <a:cs typeface="Times New Roman" panose="02020603050405020304" pitchFamily="18" charset="0"/>
                  </a:rPr>
                  <a:t>Consumption (</a:t>
                </a:r>
                <a:r>
                  <a:rPr lang="en-US" sz="1100" dirty="0" err="1">
                    <a:solidFill>
                      <a:schemeClr val="tx1"/>
                    </a:solidFill>
                    <a:latin typeface="Times New Roman" panose="02020603050405020304" pitchFamily="18" charset="0"/>
                    <a:cs typeface="Times New Roman" panose="02020603050405020304" pitchFamily="18" charset="0"/>
                  </a:rPr>
                  <a:t>Gwh</a:t>
                </a:r>
                <a:r>
                  <a:rPr lang="en-US" sz="1100" dirty="0">
                    <a:solidFill>
                      <a:schemeClr val="tx1"/>
                    </a:solidFill>
                    <a:latin typeface="Times New Roman" panose="02020603050405020304" pitchFamily="18" charset="0"/>
                    <a:cs typeface="Times New Roman" panose="02020603050405020304" pitchFamily="18" charset="0"/>
                  </a:rPr>
                  <a:t>)</a:t>
                </a:r>
                <a:endParaRPr lang="en-GB" sz="1100" dirty="0">
                  <a:solidFill>
                    <a:schemeClr val="tx1"/>
                  </a:solidFill>
                  <a:latin typeface="Times New Roman" panose="02020603050405020304" pitchFamily="18" charset="0"/>
                  <a:cs typeface="Times New Roman" panose="02020603050405020304" pitchFamily="18" charset="0"/>
                </a:endParaRPr>
              </a:p>
            </c:rich>
          </c:tx>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831424"/>
        <c:crosses val="autoZero"/>
        <c:crossBetween val="between"/>
      </c:valAx>
      <c:spPr>
        <a:noFill/>
        <a:ln>
          <a:noFill/>
        </a:ln>
        <a:effectLst/>
      </c:spPr>
    </c:plotArea>
    <c:legend>
      <c:legendPos val="r"/>
      <c:layout>
        <c:manualLayout>
          <c:xMode val="edge"/>
          <c:yMode val="edge"/>
          <c:x val="0.85006311349809582"/>
          <c:y val="7.3790146460700035E-2"/>
          <c:w val="0.13837619286028552"/>
          <c:h val="0.8017873361508689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a:solidFill>
        <a:srgbClr val="000000"/>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[New Data Electricity.xlsx]Sheet3!PivotTable26</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solidFill>
                  <a:schemeClr val="tx1"/>
                </a:solidFill>
              </a:rPr>
              <a:t>Electricity and Gas Consumption: Non-Domestic</a:t>
            </a:r>
          </a:p>
        </c:rich>
      </c:tx>
      <c:layout>
        <c:manualLayout>
          <c:xMode val="edge"/>
          <c:yMode val="edge"/>
          <c:x val="0.11485247694449678"/>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69807764192163"/>
          <c:y val="5.0925925925925923E-2"/>
          <c:w val="0.71772496543910758"/>
          <c:h val="0.64413533561089353"/>
        </c:manualLayout>
      </c:layout>
      <c:barChart>
        <c:barDir val="col"/>
        <c:grouping val="clustered"/>
        <c:varyColors val="0"/>
        <c:ser>
          <c:idx val="0"/>
          <c:order val="0"/>
          <c:tx>
            <c:strRef>
              <c:f>Sheet3!$B$3</c:f>
              <c:strCache>
                <c:ptCount val="1"/>
                <c:pt idx="0">
                  <c:v>Sum of Total consumption (GWh): All Non-Domestic</c:v>
                </c:pt>
              </c:strCache>
            </c:strRef>
          </c:tx>
          <c:spPr>
            <a:solidFill>
              <a:schemeClr val="accent1"/>
            </a:solidFill>
            <a:ln>
              <a:noFill/>
            </a:ln>
            <a:effectLst/>
          </c:spPr>
          <c:invertIfNegative val="0"/>
          <c:cat>
            <c:strRef>
              <c:f>Sheet3!$A$4:$A$17</c:f>
              <c:strCache>
                <c:ptCount val="13"/>
                <c:pt idx="0">
                  <c:v>East</c:v>
                </c:pt>
                <c:pt idx="1">
                  <c:v>East Midlands</c:v>
                </c:pt>
                <c:pt idx="2">
                  <c:v>Inner London</c:v>
                </c:pt>
                <c:pt idx="3">
                  <c:v>London</c:v>
                </c:pt>
                <c:pt idx="4">
                  <c:v>North East</c:v>
                </c:pt>
                <c:pt idx="5">
                  <c:v>North West</c:v>
                </c:pt>
                <c:pt idx="6">
                  <c:v>Outer London</c:v>
                </c:pt>
                <c:pt idx="7">
                  <c:v>Scotland</c:v>
                </c:pt>
                <c:pt idx="8">
                  <c:v>South East</c:v>
                </c:pt>
                <c:pt idx="9">
                  <c:v>South West</c:v>
                </c:pt>
                <c:pt idx="10">
                  <c:v>Wales</c:v>
                </c:pt>
                <c:pt idx="11">
                  <c:v>West Midlands</c:v>
                </c:pt>
                <c:pt idx="12">
                  <c:v>Yorkshire and The Humber</c:v>
                </c:pt>
              </c:strCache>
            </c:strRef>
          </c:cat>
          <c:val>
            <c:numRef>
              <c:f>Sheet3!$B$4:$B$17</c:f>
              <c:numCache>
                <c:formatCode>General</c:formatCode>
                <c:ptCount val="13"/>
                <c:pt idx="0">
                  <c:v>28627.422615708598</c:v>
                </c:pt>
                <c:pt idx="1">
                  <c:v>24332.214151650394</c:v>
                </c:pt>
                <c:pt idx="2">
                  <c:v>26671.666062911616</c:v>
                </c:pt>
                <c:pt idx="3">
                  <c:v>22283.357487227109</c:v>
                </c:pt>
                <c:pt idx="4">
                  <c:v>13511.699407534459</c:v>
                </c:pt>
                <c:pt idx="5">
                  <c:v>35089.470614407524</c:v>
                </c:pt>
                <c:pt idx="6">
                  <c:v>17895.048911542752</c:v>
                </c:pt>
                <c:pt idx="7">
                  <c:v>13131.909040220626</c:v>
                </c:pt>
                <c:pt idx="8">
                  <c:v>40585.591423176782</c:v>
                </c:pt>
                <c:pt idx="9">
                  <c:v>24616.786755651308</c:v>
                </c:pt>
                <c:pt idx="10">
                  <c:v>18491.003147757459</c:v>
                </c:pt>
                <c:pt idx="11">
                  <c:v>26668.527011009166</c:v>
                </c:pt>
                <c:pt idx="12">
                  <c:v>28216.921958890362</c:v>
                </c:pt>
              </c:numCache>
            </c:numRef>
          </c:val>
          <c:extLst>
            <c:ext xmlns:c16="http://schemas.microsoft.com/office/drawing/2014/chart" uri="{C3380CC4-5D6E-409C-BE32-E72D297353CC}">
              <c16:uniqueId val="{00000000-F49F-49C3-9F2C-BCD2E5A3EA1D}"/>
            </c:ext>
          </c:extLst>
        </c:ser>
        <c:ser>
          <c:idx val="1"/>
          <c:order val="1"/>
          <c:tx>
            <c:strRef>
              <c:f>Sheet3!$C$3</c:f>
              <c:strCache>
                <c:ptCount val="1"/>
                <c:pt idx="0">
                  <c:v>Sum of Total Gas Consumption (GWh) Non Domestic</c:v>
                </c:pt>
              </c:strCache>
            </c:strRef>
          </c:tx>
          <c:spPr>
            <a:solidFill>
              <a:schemeClr val="accent2"/>
            </a:solidFill>
            <a:ln>
              <a:noFill/>
            </a:ln>
            <a:effectLst/>
          </c:spPr>
          <c:invertIfNegative val="0"/>
          <c:cat>
            <c:strRef>
              <c:f>Sheet3!$A$4:$A$17</c:f>
              <c:strCache>
                <c:ptCount val="13"/>
                <c:pt idx="0">
                  <c:v>East</c:v>
                </c:pt>
                <c:pt idx="1">
                  <c:v>East Midlands</c:v>
                </c:pt>
                <c:pt idx="2">
                  <c:v>Inner London</c:v>
                </c:pt>
                <c:pt idx="3">
                  <c:v>London</c:v>
                </c:pt>
                <c:pt idx="4">
                  <c:v>North East</c:v>
                </c:pt>
                <c:pt idx="5">
                  <c:v>North West</c:v>
                </c:pt>
                <c:pt idx="6">
                  <c:v>Outer London</c:v>
                </c:pt>
                <c:pt idx="7">
                  <c:v>Scotland</c:v>
                </c:pt>
                <c:pt idx="8">
                  <c:v>South East</c:v>
                </c:pt>
                <c:pt idx="9">
                  <c:v>South West</c:v>
                </c:pt>
                <c:pt idx="10">
                  <c:v>Wales</c:v>
                </c:pt>
                <c:pt idx="11">
                  <c:v>West Midlands</c:v>
                </c:pt>
                <c:pt idx="12">
                  <c:v>Yorkshire and The Humber</c:v>
                </c:pt>
              </c:strCache>
            </c:strRef>
          </c:cat>
          <c:val>
            <c:numRef>
              <c:f>Sheet3!$C$4:$C$17</c:f>
              <c:numCache>
                <c:formatCode>General</c:formatCode>
                <c:ptCount val="13"/>
                <c:pt idx="0">
                  <c:v>26078.533653959839</c:v>
                </c:pt>
                <c:pt idx="1">
                  <c:v>30453.513020151389</c:v>
                </c:pt>
                <c:pt idx="2">
                  <c:v>24019.776149426842</c:v>
                </c:pt>
                <c:pt idx="3">
                  <c:v>20058.949468442239</c:v>
                </c:pt>
                <c:pt idx="4">
                  <c:v>17572.645330438514</c:v>
                </c:pt>
                <c:pt idx="5">
                  <c:v>53650.900658878418</c:v>
                </c:pt>
                <c:pt idx="6">
                  <c:v>16098.122787457662</c:v>
                </c:pt>
                <c:pt idx="7">
                  <c:v>18678.326774695768</c:v>
                </c:pt>
                <c:pt idx="8">
                  <c:v>36004.395270980516</c:v>
                </c:pt>
                <c:pt idx="9">
                  <c:v>22597.423423981938</c:v>
                </c:pt>
                <c:pt idx="10">
                  <c:v>18940.858585815207</c:v>
                </c:pt>
                <c:pt idx="11">
                  <c:v>31603.42269098886</c:v>
                </c:pt>
                <c:pt idx="12">
                  <c:v>41750.168325120052</c:v>
                </c:pt>
              </c:numCache>
            </c:numRef>
          </c:val>
          <c:extLst>
            <c:ext xmlns:c16="http://schemas.microsoft.com/office/drawing/2014/chart" uri="{C3380CC4-5D6E-409C-BE32-E72D297353CC}">
              <c16:uniqueId val="{00000001-F49F-49C3-9F2C-BCD2E5A3EA1D}"/>
            </c:ext>
          </c:extLst>
        </c:ser>
        <c:dLbls>
          <c:showLegendKey val="0"/>
          <c:showVal val="0"/>
          <c:showCatName val="0"/>
          <c:showSerName val="0"/>
          <c:showPercent val="0"/>
          <c:showBubbleSize val="0"/>
        </c:dLbls>
        <c:gapWidth val="150"/>
        <c:axId val="511095280"/>
        <c:axId val="394490560"/>
      </c:barChart>
      <c:catAx>
        <c:axId val="511095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solidFill>
                      <a:schemeClr val="tx1"/>
                    </a:solidFill>
                  </a:rPr>
                  <a:t>Region</a:t>
                </a:r>
              </a:p>
            </c:rich>
          </c:tx>
          <c:layout>
            <c:manualLayout>
              <c:xMode val="edge"/>
              <c:yMode val="edge"/>
              <c:x val="0.39049535826590148"/>
              <c:y val="0.9226877440551245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94490560"/>
        <c:crosses val="autoZero"/>
        <c:auto val="1"/>
        <c:lblAlgn val="ctr"/>
        <c:lblOffset val="100"/>
        <c:noMultiLvlLbl val="0"/>
      </c:catAx>
      <c:valAx>
        <c:axId val="3944905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solidFill>
                      <a:schemeClr val="tx1"/>
                    </a:solidFill>
                  </a:rPr>
                  <a:t>Consumption (</a:t>
                </a:r>
                <a:r>
                  <a:rPr lang="en-US" dirty="0" err="1">
                    <a:solidFill>
                      <a:schemeClr val="tx1"/>
                    </a:solidFill>
                  </a:rPr>
                  <a:t>Gwh</a:t>
                </a:r>
                <a:r>
                  <a:rPr lang="en-US" dirty="0">
                    <a:solidFill>
                      <a:schemeClr val="tx1"/>
                    </a:solidFill>
                  </a:rPr>
                  <a:t>)</a:t>
                </a:r>
                <a:endParaRPr lang="en-GB" dirty="0">
                  <a:solidFill>
                    <a:schemeClr val="tx1"/>
                  </a:solidFill>
                </a:endParaRP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1095280"/>
        <c:crosses val="autoZero"/>
        <c:crossBetween val="between"/>
      </c:valAx>
      <c:spPr>
        <a:noFill/>
        <a:ln>
          <a:noFill/>
        </a:ln>
        <a:effectLst/>
      </c:spPr>
    </c:plotArea>
    <c:legend>
      <c:legendPos val="r"/>
      <c:layout>
        <c:manualLayout>
          <c:xMode val="edge"/>
          <c:yMode val="edge"/>
          <c:x val="0.8497728792220004"/>
          <c:y val="8.9697433654126579E-2"/>
          <c:w val="0.13356064648624269"/>
          <c:h val="0.76504957713619126"/>
        </c:manualLayout>
      </c:layout>
      <c:overlay val="0"/>
      <c:spPr>
        <a:noFill/>
        <a:ln w="9525">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a:solidFill>
        <a:srgbClr val="333300"/>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Reversed" id="21">
  <a:schemeClr val="accent1"/>
</cs:colorStyle>
</file>

<file path=ppt/charts/colors5.xml><?xml version="1.0" encoding="utf-8"?>
<cs:colorStyle xmlns:cs="http://schemas.microsoft.com/office/drawing/2012/chartStyle" xmlns:a="http://schemas.openxmlformats.org/drawingml/2006/main" meth="withinLinear" id="17">
  <a:schemeClr val="accent4"/>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0.18789</cdr:x>
      <cdr:y>0.04712</cdr:y>
    </cdr:from>
    <cdr:to>
      <cdr:x>0.71861</cdr:x>
      <cdr:y>0.11682</cdr:y>
    </cdr:to>
    <cdr:sp macro="" textlink="">
      <cdr:nvSpPr>
        <cdr:cNvPr id="2" name="TextBox 1"/>
        <cdr:cNvSpPr txBox="1"/>
      </cdr:nvSpPr>
      <cdr:spPr>
        <a:xfrm xmlns:a="http://schemas.openxmlformats.org/drawingml/2006/main">
          <a:off x="1466574" y="227844"/>
          <a:ext cx="4142630" cy="33698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GB" sz="1100" dirty="0" smtClean="0"/>
            <a:t>Year wise Sub national Electricity and Gas Consumption</a:t>
          </a:r>
          <a:endParaRPr lang="en-GB"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644ef15d69_0_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g1644ef15d69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6040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979521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2631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7557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0170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7811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8166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5921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3818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74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476cf7eb09_0_26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6" name="Google Shape;126;g1476cf7eb09_0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3433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644ef15d69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1644ef15d6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9866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0237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2488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5726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4206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Page">
  <p:cSld name="Title_Page">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p:nvPr/>
        </p:nvSpPr>
        <p:spPr>
          <a:xfrm flipH="1">
            <a:off x="658309" y="1489243"/>
            <a:ext cx="3103500" cy="3683100"/>
          </a:xfrm>
          <a:prstGeom prst="parallelogram">
            <a:avLst>
              <a:gd name="adj" fmla="val 72293"/>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65" name="Google Shape;65;p14"/>
          <p:cNvSpPr/>
          <p:nvPr/>
        </p:nvSpPr>
        <p:spPr>
          <a:xfrm flipH="1">
            <a:off x="723575" y="-30449"/>
            <a:ext cx="4383300" cy="5188800"/>
          </a:xfrm>
          <a:prstGeom prst="parallelogram">
            <a:avLst>
              <a:gd name="adj" fmla="val 72293"/>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66" name="Google Shape;66;p14"/>
          <p:cNvPicPr preferRelativeResize="0"/>
          <p:nvPr/>
        </p:nvPicPr>
        <p:blipFill rotWithShape="1">
          <a:blip r:embed="rId2">
            <a:alphaModFix/>
          </a:blip>
          <a:srcRect l="7036" r="53053"/>
          <a:stretch/>
        </p:blipFill>
        <p:spPr>
          <a:xfrm>
            <a:off x="1608507" y="-39537"/>
            <a:ext cx="3120000" cy="5211900"/>
          </a:xfrm>
          <a:prstGeom prst="parallelogram">
            <a:avLst>
              <a:gd name="adj" fmla="val 58143"/>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_Logo_Picture">
  <p:cSld name="White_Logo_Picture">
    <p:bg>
      <p:bgPr>
        <a:solidFill>
          <a:schemeClr val="dk2"/>
        </a:solidFill>
        <a:effectLst/>
      </p:bgPr>
    </p:bg>
    <p:spTree>
      <p:nvGrpSpPr>
        <p:cNvPr id="1" name="Shape 6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chemeClr val="lt1"/>
        </a:solidFill>
        <a:effectLst/>
      </p:bgPr>
    </p:bg>
    <p:spTree>
      <p:nvGrpSpPr>
        <p:cNvPr id="1" name="Shape 6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genda">
  <p:cSld name="Agenda">
    <p:bg>
      <p:bgPr>
        <a:solidFill>
          <a:schemeClr val="lt1"/>
        </a:solidFill>
        <a:effectLst/>
      </p:bgPr>
    </p:bg>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306807" y="825536"/>
            <a:ext cx="8094300" cy="602100"/>
          </a:xfrm>
          <a:prstGeom prst="rect">
            <a:avLst/>
          </a:prstGeom>
          <a:noFill/>
          <a:ln>
            <a:noFill/>
          </a:ln>
        </p:spPr>
        <p:txBody>
          <a:bodyPr spcFirstLastPara="1" wrap="square" lIns="91425" tIns="45700" rIns="91425" bIns="45700" anchor="t" anchorCtr="0">
            <a:spAutoFit/>
          </a:bodyPr>
          <a:lstStyle>
            <a:lvl1pPr lvl="0" algn="l" rtl="0">
              <a:lnSpc>
                <a:spcPct val="90000"/>
              </a:lnSpc>
              <a:spcBef>
                <a:spcPts val="0"/>
              </a:spcBef>
              <a:spcAft>
                <a:spcPts val="0"/>
              </a:spcAft>
              <a:buClr>
                <a:schemeClr val="dk1"/>
              </a:buClr>
              <a:buSzPts val="3600"/>
              <a:buFont typeface="Source Sans Pro"/>
              <a:buNone/>
              <a:defRPr sz="3600" b="1" i="0">
                <a:solidFill>
                  <a:schemeClr val="dk1"/>
                </a:solidFill>
                <a:latin typeface="Source Sans Pro"/>
                <a:ea typeface="Source Sans Pro"/>
                <a:cs typeface="Source Sans Pro"/>
                <a:sym typeface="Source Sans Pr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 name="Google Shape;71;p17"/>
          <p:cNvSpPr txBox="1">
            <a:spLocks noGrp="1"/>
          </p:cNvSpPr>
          <p:nvPr>
            <p:ph type="body" idx="1"/>
          </p:nvPr>
        </p:nvSpPr>
        <p:spPr>
          <a:xfrm>
            <a:off x="305991" y="2916621"/>
            <a:ext cx="1224900" cy="261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00"/>
              <a:buFont typeface="Source Sans Pro"/>
              <a:buNone/>
              <a:defRPr sz="12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72" name="Google Shape;72;p17"/>
          <p:cNvSpPr txBox="1">
            <a:spLocks noGrp="1"/>
          </p:cNvSpPr>
          <p:nvPr>
            <p:ph type="body" idx="2"/>
          </p:nvPr>
        </p:nvSpPr>
        <p:spPr>
          <a:xfrm>
            <a:off x="305991" y="3416165"/>
            <a:ext cx="1224900" cy="220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Source Sans Pro"/>
              <a:buNone/>
              <a:defRPr sz="9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73" name="Google Shape;73;p17"/>
          <p:cNvSpPr txBox="1">
            <a:spLocks noGrp="1"/>
          </p:cNvSpPr>
          <p:nvPr>
            <p:ph type="body" idx="3"/>
          </p:nvPr>
        </p:nvSpPr>
        <p:spPr>
          <a:xfrm>
            <a:off x="371006" y="2765828"/>
            <a:ext cx="1159800" cy="60000"/>
          </a:xfrm>
          <a:prstGeom prst="rect">
            <a:avLst/>
          </a:prstGeom>
          <a:solidFill>
            <a:schemeClr val="dk2"/>
          </a:solid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Source Sans Pro"/>
              <a:buNone/>
              <a:defRPr sz="105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74" name="Google Shape;74;p17"/>
          <p:cNvSpPr txBox="1">
            <a:spLocks noGrp="1"/>
          </p:cNvSpPr>
          <p:nvPr>
            <p:ph type="body" idx="4"/>
          </p:nvPr>
        </p:nvSpPr>
        <p:spPr>
          <a:xfrm>
            <a:off x="1784396" y="2916621"/>
            <a:ext cx="1224900" cy="261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00"/>
              <a:buFont typeface="Source Sans Pro"/>
              <a:buNone/>
              <a:defRPr sz="12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75" name="Google Shape;75;p17"/>
          <p:cNvSpPr txBox="1">
            <a:spLocks noGrp="1"/>
          </p:cNvSpPr>
          <p:nvPr>
            <p:ph type="body" idx="5"/>
          </p:nvPr>
        </p:nvSpPr>
        <p:spPr>
          <a:xfrm>
            <a:off x="1784396" y="3416165"/>
            <a:ext cx="1224900" cy="220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Source Sans Pro"/>
              <a:buNone/>
              <a:defRPr sz="9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76" name="Google Shape;76;p17"/>
          <p:cNvSpPr txBox="1">
            <a:spLocks noGrp="1"/>
          </p:cNvSpPr>
          <p:nvPr>
            <p:ph type="body" idx="6"/>
          </p:nvPr>
        </p:nvSpPr>
        <p:spPr>
          <a:xfrm>
            <a:off x="1849411" y="2765828"/>
            <a:ext cx="1159800" cy="60000"/>
          </a:xfrm>
          <a:prstGeom prst="rect">
            <a:avLst/>
          </a:prstGeom>
          <a:solidFill>
            <a:schemeClr val="lt2"/>
          </a:solid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Source Sans Pro"/>
              <a:buNone/>
              <a:defRPr sz="105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77" name="Google Shape;77;p17"/>
          <p:cNvSpPr txBox="1">
            <a:spLocks noGrp="1"/>
          </p:cNvSpPr>
          <p:nvPr>
            <p:ph type="body" idx="7"/>
          </p:nvPr>
        </p:nvSpPr>
        <p:spPr>
          <a:xfrm>
            <a:off x="3257179" y="2916621"/>
            <a:ext cx="1224900" cy="261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00"/>
              <a:buFont typeface="Source Sans Pro"/>
              <a:buNone/>
              <a:defRPr sz="12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78" name="Google Shape;78;p17"/>
          <p:cNvSpPr txBox="1">
            <a:spLocks noGrp="1"/>
          </p:cNvSpPr>
          <p:nvPr>
            <p:ph type="body" idx="8"/>
          </p:nvPr>
        </p:nvSpPr>
        <p:spPr>
          <a:xfrm>
            <a:off x="3257179" y="3416165"/>
            <a:ext cx="1224900" cy="220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Source Sans Pro"/>
              <a:buNone/>
              <a:defRPr sz="9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79" name="Google Shape;79;p17"/>
          <p:cNvSpPr txBox="1">
            <a:spLocks noGrp="1"/>
          </p:cNvSpPr>
          <p:nvPr>
            <p:ph type="body" idx="9"/>
          </p:nvPr>
        </p:nvSpPr>
        <p:spPr>
          <a:xfrm>
            <a:off x="3322194" y="2765828"/>
            <a:ext cx="1159800" cy="60000"/>
          </a:xfrm>
          <a:prstGeom prst="rect">
            <a:avLst/>
          </a:prstGeom>
          <a:solidFill>
            <a:schemeClr val="accent1"/>
          </a:solid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Source Sans Pro"/>
              <a:buNone/>
              <a:defRPr sz="105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80" name="Google Shape;80;p17"/>
          <p:cNvSpPr txBox="1">
            <a:spLocks noGrp="1"/>
          </p:cNvSpPr>
          <p:nvPr>
            <p:ph type="body" idx="13"/>
          </p:nvPr>
        </p:nvSpPr>
        <p:spPr>
          <a:xfrm>
            <a:off x="4735584" y="2916621"/>
            <a:ext cx="1224900" cy="261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00"/>
              <a:buFont typeface="Source Sans Pro"/>
              <a:buNone/>
              <a:defRPr sz="12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81" name="Google Shape;81;p17"/>
          <p:cNvSpPr txBox="1">
            <a:spLocks noGrp="1"/>
          </p:cNvSpPr>
          <p:nvPr>
            <p:ph type="body" idx="14"/>
          </p:nvPr>
        </p:nvSpPr>
        <p:spPr>
          <a:xfrm>
            <a:off x="4735584" y="3416165"/>
            <a:ext cx="1224900" cy="220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Source Sans Pro"/>
              <a:buNone/>
              <a:defRPr sz="9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82" name="Google Shape;82;p17"/>
          <p:cNvSpPr txBox="1">
            <a:spLocks noGrp="1"/>
          </p:cNvSpPr>
          <p:nvPr>
            <p:ph type="body" idx="15"/>
          </p:nvPr>
        </p:nvSpPr>
        <p:spPr>
          <a:xfrm>
            <a:off x="4800599" y="2765828"/>
            <a:ext cx="1159800" cy="60000"/>
          </a:xfrm>
          <a:prstGeom prst="rect">
            <a:avLst/>
          </a:prstGeom>
          <a:solidFill>
            <a:schemeClr val="accent4"/>
          </a:solid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Source Sans Pro"/>
              <a:buNone/>
              <a:defRPr sz="105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83" name="Google Shape;83;p17"/>
          <p:cNvSpPr txBox="1">
            <a:spLocks noGrp="1"/>
          </p:cNvSpPr>
          <p:nvPr>
            <p:ph type="body" idx="16"/>
          </p:nvPr>
        </p:nvSpPr>
        <p:spPr>
          <a:xfrm>
            <a:off x="6185882" y="2916621"/>
            <a:ext cx="1224900" cy="261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00"/>
              <a:buFont typeface="Source Sans Pro"/>
              <a:buNone/>
              <a:defRPr sz="12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84" name="Google Shape;84;p17"/>
          <p:cNvSpPr txBox="1">
            <a:spLocks noGrp="1"/>
          </p:cNvSpPr>
          <p:nvPr>
            <p:ph type="body" idx="17"/>
          </p:nvPr>
        </p:nvSpPr>
        <p:spPr>
          <a:xfrm>
            <a:off x="6185882" y="3416165"/>
            <a:ext cx="1224900" cy="220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Source Sans Pro"/>
              <a:buNone/>
              <a:defRPr sz="9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85" name="Google Shape;85;p17"/>
          <p:cNvSpPr txBox="1">
            <a:spLocks noGrp="1"/>
          </p:cNvSpPr>
          <p:nvPr>
            <p:ph type="body" idx="18"/>
          </p:nvPr>
        </p:nvSpPr>
        <p:spPr>
          <a:xfrm>
            <a:off x="6250897" y="2765828"/>
            <a:ext cx="1159800" cy="60000"/>
          </a:xfrm>
          <a:prstGeom prst="rect">
            <a:avLst/>
          </a:prstGeom>
          <a:solidFill>
            <a:schemeClr val="accent2"/>
          </a:solid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Source Sans Pro"/>
              <a:buNone/>
              <a:defRPr sz="105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86" name="Google Shape;86;p17"/>
          <p:cNvSpPr txBox="1">
            <a:spLocks noGrp="1"/>
          </p:cNvSpPr>
          <p:nvPr>
            <p:ph type="body" idx="19"/>
          </p:nvPr>
        </p:nvSpPr>
        <p:spPr>
          <a:xfrm>
            <a:off x="7624938" y="2916621"/>
            <a:ext cx="1224900" cy="261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00"/>
              <a:buFont typeface="Source Sans Pro"/>
              <a:buNone/>
              <a:defRPr sz="12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87" name="Google Shape;87;p17"/>
          <p:cNvSpPr txBox="1">
            <a:spLocks noGrp="1"/>
          </p:cNvSpPr>
          <p:nvPr>
            <p:ph type="body" idx="20"/>
          </p:nvPr>
        </p:nvSpPr>
        <p:spPr>
          <a:xfrm>
            <a:off x="7624938" y="3416165"/>
            <a:ext cx="1224900" cy="220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Source Sans Pro"/>
              <a:buNone/>
              <a:defRPr sz="9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88" name="Google Shape;88;p17"/>
          <p:cNvSpPr txBox="1">
            <a:spLocks noGrp="1"/>
          </p:cNvSpPr>
          <p:nvPr>
            <p:ph type="body" idx="21"/>
          </p:nvPr>
        </p:nvSpPr>
        <p:spPr>
          <a:xfrm>
            <a:off x="7689953" y="2765828"/>
            <a:ext cx="1159800" cy="60000"/>
          </a:xfrm>
          <a:prstGeom prst="rect">
            <a:avLst/>
          </a:prstGeom>
          <a:solidFill>
            <a:schemeClr val="accent3"/>
          </a:solid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Source Sans Pro"/>
              <a:buNone/>
              <a:defRPr sz="105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89" name="Google Shape;89;p17"/>
          <p:cNvSpPr txBox="1">
            <a:spLocks noGrp="1"/>
          </p:cNvSpPr>
          <p:nvPr>
            <p:ph type="body" idx="22"/>
          </p:nvPr>
        </p:nvSpPr>
        <p:spPr>
          <a:xfrm>
            <a:off x="1784757" y="1776369"/>
            <a:ext cx="1224900" cy="943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7200"/>
              <a:buFont typeface="Source Sans Pro"/>
              <a:buNone/>
              <a:defRPr sz="72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90" name="Google Shape;90;p17"/>
          <p:cNvSpPr txBox="1">
            <a:spLocks noGrp="1"/>
          </p:cNvSpPr>
          <p:nvPr>
            <p:ph type="body" idx="23"/>
          </p:nvPr>
        </p:nvSpPr>
        <p:spPr>
          <a:xfrm>
            <a:off x="3245528" y="1774802"/>
            <a:ext cx="1224900" cy="943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7200"/>
              <a:buFont typeface="Source Sans Pro"/>
              <a:buNone/>
              <a:defRPr sz="72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91" name="Google Shape;91;p17"/>
          <p:cNvSpPr txBox="1">
            <a:spLocks noGrp="1"/>
          </p:cNvSpPr>
          <p:nvPr>
            <p:ph type="body" idx="24"/>
          </p:nvPr>
        </p:nvSpPr>
        <p:spPr>
          <a:xfrm>
            <a:off x="4735584" y="1776369"/>
            <a:ext cx="1224900" cy="943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7200"/>
              <a:buFont typeface="Source Sans Pro"/>
              <a:buNone/>
              <a:defRPr sz="72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92" name="Google Shape;92;p17"/>
          <p:cNvSpPr txBox="1">
            <a:spLocks noGrp="1"/>
          </p:cNvSpPr>
          <p:nvPr>
            <p:ph type="body" idx="25"/>
          </p:nvPr>
        </p:nvSpPr>
        <p:spPr>
          <a:xfrm>
            <a:off x="6185882" y="1776369"/>
            <a:ext cx="1224900" cy="943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7200"/>
              <a:buFont typeface="Source Sans Pro"/>
              <a:buNone/>
              <a:defRPr sz="72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93" name="Google Shape;93;p17"/>
          <p:cNvSpPr txBox="1">
            <a:spLocks noGrp="1"/>
          </p:cNvSpPr>
          <p:nvPr>
            <p:ph type="body" idx="26"/>
          </p:nvPr>
        </p:nvSpPr>
        <p:spPr>
          <a:xfrm>
            <a:off x="7624938" y="1776369"/>
            <a:ext cx="1224900" cy="943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7200"/>
              <a:buFont typeface="Source Sans Pro"/>
              <a:buNone/>
              <a:defRPr sz="72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94" name="Google Shape;94;p17"/>
          <p:cNvSpPr txBox="1">
            <a:spLocks noGrp="1"/>
          </p:cNvSpPr>
          <p:nvPr>
            <p:ph type="body" idx="27"/>
          </p:nvPr>
        </p:nvSpPr>
        <p:spPr>
          <a:xfrm>
            <a:off x="305991" y="1776369"/>
            <a:ext cx="1224900" cy="943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7200"/>
              <a:buFont typeface="Source Sans Pro"/>
              <a:buNone/>
              <a:defRPr sz="72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pic>
        <p:nvPicPr>
          <p:cNvPr id="95" name="Google Shape;95;p17"/>
          <p:cNvPicPr preferRelativeResize="0"/>
          <p:nvPr/>
        </p:nvPicPr>
        <p:blipFill>
          <a:blip r:embed="rId2">
            <a:alphaModFix/>
          </a:blip>
          <a:stretch>
            <a:fillRect/>
          </a:stretch>
        </p:blipFill>
        <p:spPr>
          <a:xfrm>
            <a:off x="8236850" y="189300"/>
            <a:ext cx="663300" cy="6633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vider_Light">
  <p:cSld name="Divider_Light">
    <p:bg>
      <p:bgPr>
        <a:solidFill>
          <a:schemeClr val="lt1"/>
        </a:solidFill>
        <a:effectLst/>
      </p:bgPr>
    </p:bg>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06807" y="2076454"/>
            <a:ext cx="5602200" cy="602100"/>
          </a:xfrm>
          <a:prstGeom prst="rect">
            <a:avLst/>
          </a:prstGeom>
          <a:noFill/>
          <a:ln>
            <a:noFill/>
          </a:ln>
        </p:spPr>
        <p:txBody>
          <a:bodyPr spcFirstLastPara="1" wrap="square" lIns="91425" tIns="45700" rIns="91425" bIns="45700" anchor="b" anchorCtr="0">
            <a:spAutoFit/>
          </a:bodyPr>
          <a:lstStyle>
            <a:lvl1pPr lvl="0" algn="l" rtl="0">
              <a:lnSpc>
                <a:spcPct val="90000"/>
              </a:lnSpc>
              <a:spcBef>
                <a:spcPts val="0"/>
              </a:spcBef>
              <a:spcAft>
                <a:spcPts val="0"/>
              </a:spcAft>
              <a:buClr>
                <a:schemeClr val="dk1"/>
              </a:buClr>
              <a:buSzPts val="3600"/>
              <a:buFont typeface="Avenir"/>
              <a:buNone/>
              <a:defRPr sz="3600" b="1" i="0">
                <a:solidFill>
                  <a:schemeClr val="dk1"/>
                </a:solidFill>
                <a:latin typeface="Avenir"/>
                <a:ea typeface="Avenir"/>
                <a:cs typeface="Avenir"/>
                <a:sym typeface="Aveni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 name="Google Shape;98;p18"/>
          <p:cNvSpPr txBox="1">
            <a:spLocks noGrp="1"/>
          </p:cNvSpPr>
          <p:nvPr>
            <p:ph type="body" idx="1"/>
          </p:nvPr>
        </p:nvSpPr>
        <p:spPr>
          <a:xfrm>
            <a:off x="305991" y="2916621"/>
            <a:ext cx="5602800" cy="819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00"/>
              <a:buFont typeface="Arial"/>
              <a:buNone/>
              <a:defRPr sz="1200" b="0" i="0" u="none" strike="noStrike" cap="none">
                <a:solidFill>
                  <a:schemeClr val="dk1"/>
                </a:solidFill>
                <a:latin typeface="Avenir"/>
                <a:ea typeface="Avenir"/>
                <a:cs typeface="Avenir"/>
                <a:sym typeface="Avenir"/>
              </a:defRPr>
            </a:lvl1pPr>
            <a:lvl2pPr marL="914400" marR="0" lvl="1" indent="-228600"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99" name="Google Shape;99;p18"/>
          <p:cNvSpPr txBox="1">
            <a:spLocks noGrp="1"/>
          </p:cNvSpPr>
          <p:nvPr>
            <p:ph type="body" idx="2"/>
          </p:nvPr>
        </p:nvSpPr>
        <p:spPr>
          <a:xfrm>
            <a:off x="371006" y="2765828"/>
            <a:ext cx="1159800" cy="60000"/>
          </a:xfrm>
          <a:prstGeom prst="rect">
            <a:avLst/>
          </a:prstGeom>
          <a:solidFill>
            <a:schemeClr val="dk2"/>
          </a:solid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Avenir"/>
                <a:ea typeface="Avenir"/>
                <a:cs typeface="Avenir"/>
                <a:sym typeface="Avenir"/>
              </a:defRPr>
            </a:lvl1pPr>
            <a:lvl2pPr marL="914400" marR="0" lvl="1" indent="-228600"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pic>
        <p:nvPicPr>
          <p:cNvPr id="100" name="Google Shape;100;p18"/>
          <p:cNvPicPr preferRelativeResize="0"/>
          <p:nvPr/>
        </p:nvPicPr>
        <p:blipFill>
          <a:blip r:embed="rId2">
            <a:alphaModFix/>
          </a:blip>
          <a:stretch>
            <a:fillRect/>
          </a:stretch>
        </p:blipFill>
        <p:spPr>
          <a:xfrm>
            <a:off x="8236850" y="189300"/>
            <a:ext cx="663300" cy="6633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ayout_Dark_2">
  <p:cSld name="Layout_Dark_2">
    <p:bg>
      <p:bgPr>
        <a:solidFill>
          <a:srgbClr val="002355"/>
        </a:solidFill>
        <a:effectLst/>
      </p:bgPr>
    </p:bg>
    <p:spTree>
      <p:nvGrpSpPr>
        <p:cNvPr id="1" name="Shape 101"/>
        <p:cNvGrpSpPr/>
        <p:nvPr/>
      </p:nvGrpSpPr>
      <p:grpSpPr>
        <a:xfrm>
          <a:off x="0" y="0"/>
          <a:ext cx="0" cy="0"/>
          <a:chOff x="0" y="0"/>
          <a:chExt cx="0" cy="0"/>
        </a:xfrm>
      </p:grpSpPr>
      <p:sp>
        <p:nvSpPr>
          <p:cNvPr id="102" name="Google Shape;102;p19"/>
          <p:cNvSpPr>
            <a:spLocks noGrp="1"/>
          </p:cNvSpPr>
          <p:nvPr>
            <p:ph type="body" idx="1"/>
          </p:nvPr>
        </p:nvSpPr>
        <p:spPr>
          <a:xfrm>
            <a:off x="-332295" y="305760"/>
            <a:ext cx="7317900" cy="494400"/>
          </a:xfrm>
          <a:prstGeom prst="parallelogram">
            <a:avLst>
              <a:gd name="adj" fmla="val 37388"/>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3F3F3F"/>
              </a:buClr>
              <a:buSzPts val="100"/>
              <a:buFont typeface="Arial"/>
              <a:buNone/>
              <a:defRPr sz="100" b="0" i="0" u="none" strike="noStrike" cap="none">
                <a:solidFill>
                  <a:srgbClr val="3F3F3F"/>
                </a:solidFill>
                <a:latin typeface="Arial"/>
                <a:ea typeface="Arial"/>
                <a:cs typeface="Arial"/>
                <a:sym typeface="Arial"/>
              </a:defRPr>
            </a:lvl1pPr>
            <a:lvl2pPr marL="914400" marR="0" lvl="1" indent="-228600"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03" name="Google Shape;103;p19"/>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3F3F3F"/>
              </a:buClr>
              <a:buSzPts val="100"/>
              <a:buFont typeface="Arial"/>
              <a:buNone/>
              <a:defRPr sz="100" b="0" i="0" u="none" strike="noStrike" cap="none">
                <a:solidFill>
                  <a:srgbClr val="3F3F3F"/>
                </a:solidFill>
                <a:latin typeface="Arial"/>
                <a:ea typeface="Arial"/>
                <a:cs typeface="Arial"/>
                <a:sym typeface="Arial"/>
              </a:defRPr>
            </a:lvl1pPr>
            <a:lvl2pPr marL="914400" marR="0" lvl="1" indent="-228600"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04" name="Google Shape;104;p19"/>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Avenir"/>
                <a:ea typeface="Avenir"/>
                <a:cs typeface="Avenir"/>
                <a:sym typeface="Avenir"/>
              </a:defRPr>
            </a:lvl1pPr>
            <a:lvl2pPr marL="914400" marR="0" lvl="1" indent="-228600" algn="l" rtl="0">
              <a:lnSpc>
                <a:spcPct val="90000"/>
              </a:lnSpc>
              <a:spcBef>
                <a:spcPts val="375"/>
              </a:spcBef>
              <a:spcAft>
                <a:spcPts val="0"/>
              </a:spcAft>
              <a:buClr>
                <a:schemeClr val="lt1"/>
              </a:buClr>
              <a:buSzPts val="750"/>
              <a:buFont typeface="Arial"/>
              <a:buNone/>
              <a:defRPr sz="750" b="0" i="0" u="none" strike="noStrike" cap="none">
                <a:solidFill>
                  <a:schemeClr val="lt1"/>
                </a:solidFill>
                <a:latin typeface="Arial"/>
                <a:ea typeface="Arial"/>
                <a:cs typeface="Arial"/>
                <a:sym typeface="Arial"/>
              </a:defRPr>
            </a:lvl2pPr>
            <a:lvl3pPr marL="1371600" marR="0" lvl="2" indent="-228600" algn="l" rtl="0">
              <a:lnSpc>
                <a:spcPct val="90000"/>
              </a:lnSpc>
              <a:spcBef>
                <a:spcPts val="375"/>
              </a:spcBef>
              <a:spcAft>
                <a:spcPts val="0"/>
              </a:spcAft>
              <a:buClr>
                <a:schemeClr val="lt1"/>
              </a:buClr>
              <a:buSzPts val="750"/>
              <a:buFont typeface="Arial"/>
              <a:buNone/>
              <a:defRPr sz="750" b="0" i="0" u="none" strike="noStrike" cap="none">
                <a:solidFill>
                  <a:schemeClr val="lt1"/>
                </a:solidFill>
                <a:latin typeface="Arial"/>
                <a:ea typeface="Arial"/>
                <a:cs typeface="Arial"/>
                <a:sym typeface="Arial"/>
              </a:defRPr>
            </a:lvl3pPr>
            <a:lvl4pPr marL="1828800" marR="0" lvl="3" indent="-228600" algn="l" rtl="0">
              <a:lnSpc>
                <a:spcPct val="90000"/>
              </a:lnSpc>
              <a:spcBef>
                <a:spcPts val="375"/>
              </a:spcBef>
              <a:spcAft>
                <a:spcPts val="0"/>
              </a:spcAft>
              <a:buClr>
                <a:schemeClr val="lt1"/>
              </a:buClr>
              <a:buSzPts val="750"/>
              <a:buFont typeface="Arial"/>
              <a:buNone/>
              <a:defRPr sz="750" b="0" i="0" u="none" strike="noStrike" cap="none">
                <a:solidFill>
                  <a:schemeClr val="lt1"/>
                </a:solidFill>
                <a:latin typeface="Arial"/>
                <a:ea typeface="Arial"/>
                <a:cs typeface="Arial"/>
                <a:sym typeface="Arial"/>
              </a:defRPr>
            </a:lvl4pPr>
            <a:lvl5pPr marL="2286000" marR="0" lvl="4" indent="-228600" algn="l" rtl="0">
              <a:lnSpc>
                <a:spcPct val="90000"/>
              </a:lnSpc>
              <a:spcBef>
                <a:spcPts val="375"/>
              </a:spcBef>
              <a:spcAft>
                <a:spcPts val="0"/>
              </a:spcAft>
              <a:buClr>
                <a:schemeClr val="lt1"/>
              </a:buClr>
              <a:buSzPts val="750"/>
              <a:buFont typeface="Arial"/>
              <a:buNone/>
              <a:defRPr sz="750" b="0" i="0" u="none" strike="noStrike" cap="none">
                <a:solidFill>
                  <a:schemeClr val="lt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05" name="Google Shape;105;p19"/>
          <p:cNvSpPr txBox="1">
            <a:spLocks noGrp="1"/>
          </p:cNvSpPr>
          <p:nvPr>
            <p:ph type="title"/>
          </p:nvPr>
        </p:nvSpPr>
        <p:spPr>
          <a:xfrm>
            <a:off x="306807" y="400511"/>
            <a:ext cx="6348900" cy="304800"/>
          </a:xfrm>
          <a:prstGeom prst="rect">
            <a:avLst/>
          </a:prstGeom>
          <a:noFill/>
          <a:ln>
            <a:noFill/>
          </a:ln>
        </p:spPr>
        <p:txBody>
          <a:bodyPr spcFirstLastPara="1" wrap="square" lIns="91425" tIns="45700" rIns="91425" bIns="45700" anchor="ctr" anchorCtr="0">
            <a:spAutoFit/>
          </a:bodyPr>
          <a:lstStyle>
            <a:lvl1pPr lvl="0" algn="l" rtl="0">
              <a:lnSpc>
                <a:spcPct val="90000"/>
              </a:lnSpc>
              <a:spcBef>
                <a:spcPts val="0"/>
              </a:spcBef>
              <a:spcAft>
                <a:spcPts val="0"/>
              </a:spcAft>
              <a:buClr>
                <a:schemeClr val="dk1"/>
              </a:buClr>
              <a:buSzPts val="1500"/>
              <a:buFont typeface="Avenir"/>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6" name="Google Shape;106;p19"/>
          <p:cNvSpPr/>
          <p:nvPr/>
        </p:nvSpPr>
        <p:spPr>
          <a:xfrm>
            <a:off x="8837194" y="4660193"/>
            <a:ext cx="301838" cy="319370"/>
          </a:xfrm>
          <a:custGeom>
            <a:avLst/>
            <a:gdLst/>
            <a:ahLst/>
            <a:cxnLst/>
            <a:rect l="l" t="t" r="r" b="b"/>
            <a:pathLst>
              <a:path w="1916430" h="1047115" extrusionOk="0">
                <a:moveTo>
                  <a:pt x="1916172" y="0"/>
                </a:moveTo>
                <a:lnTo>
                  <a:pt x="0" y="0"/>
                </a:lnTo>
                <a:lnTo>
                  <a:pt x="0" y="1047088"/>
                </a:lnTo>
                <a:lnTo>
                  <a:pt x="1916172" y="1047088"/>
                </a:lnTo>
                <a:lnTo>
                  <a:pt x="1916172" y="0"/>
                </a:lnTo>
                <a:close/>
              </a:path>
            </a:pathLst>
          </a:custGeom>
          <a:solidFill>
            <a:srgbClr val="F2F2F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18">
              <a:solidFill>
                <a:schemeClr val="dk1"/>
              </a:solidFill>
              <a:latin typeface="Arial"/>
              <a:ea typeface="Arial"/>
              <a:cs typeface="Arial"/>
              <a:sym typeface="Arial"/>
            </a:endParaRPr>
          </a:p>
        </p:txBody>
      </p:sp>
      <p:sp>
        <p:nvSpPr>
          <p:cNvPr id="107" name="Google Shape;107;p19"/>
          <p:cNvSpPr txBox="1"/>
          <p:nvPr/>
        </p:nvSpPr>
        <p:spPr>
          <a:xfrm>
            <a:off x="8835838" y="4711963"/>
            <a:ext cx="302400" cy="217800"/>
          </a:xfrm>
          <a:prstGeom prst="rect">
            <a:avLst/>
          </a:prstGeom>
          <a:noFill/>
          <a:ln>
            <a:noFill/>
          </a:ln>
        </p:spPr>
        <p:txBody>
          <a:bodyPr spcFirstLastPara="1" wrap="square" lIns="41575" tIns="20775" rIns="41575" bIns="20775" anchor="ctr" anchorCtr="0">
            <a:noAutofit/>
          </a:bodyPr>
          <a:lstStyle/>
          <a:p>
            <a:pPr marL="0" marR="0" lvl="0" indent="0" algn="ctr" rtl="0">
              <a:spcBef>
                <a:spcPts val="0"/>
              </a:spcBef>
              <a:spcAft>
                <a:spcPts val="0"/>
              </a:spcAft>
              <a:buNone/>
            </a:pPr>
            <a:fld id="{00000000-1234-1234-1234-123412341234}" type="slidenum">
              <a:rPr lang="en" sz="910" b="0" i="0">
                <a:solidFill>
                  <a:schemeClr val="dk1"/>
                </a:solidFill>
                <a:latin typeface="Avenir"/>
                <a:ea typeface="Avenir"/>
                <a:cs typeface="Avenir"/>
                <a:sym typeface="Avenir"/>
              </a:rPr>
              <a:t>‹#›</a:t>
            </a:fld>
            <a:endParaRPr sz="910" b="0" i="0">
              <a:solidFill>
                <a:schemeClr val="dk1"/>
              </a:solidFill>
              <a:latin typeface="Avenir"/>
              <a:ea typeface="Avenir"/>
              <a:cs typeface="Avenir"/>
              <a:sym typeface="Avenir"/>
            </a:endParaRPr>
          </a:p>
        </p:txBody>
      </p:sp>
      <p:pic>
        <p:nvPicPr>
          <p:cNvPr id="108" name="Google Shape;108;p19"/>
          <p:cNvPicPr preferRelativeResize="0"/>
          <p:nvPr/>
        </p:nvPicPr>
        <p:blipFill>
          <a:blip r:embed="rId2">
            <a:alphaModFix/>
          </a:blip>
          <a:stretch>
            <a:fillRect/>
          </a:stretch>
        </p:blipFill>
        <p:spPr>
          <a:xfrm>
            <a:off x="8236850" y="189300"/>
            <a:ext cx="663300" cy="6633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ayout_Light_Blue">
  <p:cSld name="Layout_Light_Blue">
    <p:bg>
      <p:bgPr>
        <a:solidFill>
          <a:schemeClr val="lt1"/>
        </a:solidFill>
        <a:effectLst/>
      </p:bgPr>
    </p:bg>
    <p:spTree>
      <p:nvGrpSpPr>
        <p:cNvPr id="1" name="Shape 109"/>
        <p:cNvGrpSpPr/>
        <p:nvPr/>
      </p:nvGrpSpPr>
      <p:grpSpPr>
        <a:xfrm>
          <a:off x="0" y="0"/>
          <a:ext cx="0" cy="0"/>
          <a:chOff x="0" y="0"/>
          <a:chExt cx="0" cy="0"/>
        </a:xfrm>
      </p:grpSpPr>
      <p:sp>
        <p:nvSpPr>
          <p:cNvPr id="110" name="Google Shape;110;p20"/>
          <p:cNvSpPr>
            <a:spLocks noGrp="1"/>
          </p:cNvSpPr>
          <p:nvPr>
            <p:ph type="body" idx="1"/>
          </p:nvPr>
        </p:nvSpPr>
        <p:spPr>
          <a:xfrm>
            <a:off x="-332295" y="305760"/>
            <a:ext cx="7317900" cy="494400"/>
          </a:xfrm>
          <a:prstGeom prst="parallelogram">
            <a:avLst>
              <a:gd name="adj" fmla="val 37388"/>
            </a:avLst>
          </a:prstGeom>
          <a:solidFill>
            <a:schemeClr val="lt2"/>
          </a:solid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3F3F3F"/>
              </a:buClr>
              <a:buSzPts val="100"/>
              <a:buFont typeface="Source Sans Pro"/>
              <a:buNone/>
              <a:defRPr sz="100" i="0" u="none" strike="noStrike" cap="none">
                <a:solidFill>
                  <a:srgbClr val="3F3F3F"/>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111" name="Google Shape;111;p20"/>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3F3F3F"/>
              </a:buClr>
              <a:buSzPts val="100"/>
              <a:buFont typeface="Source Sans Pro"/>
              <a:buNone/>
              <a:defRPr sz="100" i="0" u="none" strike="noStrike" cap="none">
                <a:solidFill>
                  <a:srgbClr val="3F3F3F"/>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112" name="Google Shape;112;p20"/>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Source Sans Pro"/>
              <a:buNone/>
              <a:defRPr sz="9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lt1"/>
              </a:buClr>
              <a:buSzPts val="750"/>
              <a:buFont typeface="Source Sans Pro"/>
              <a:buNone/>
              <a:defRPr sz="750"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lt1"/>
              </a:buClr>
              <a:buSzPts val="750"/>
              <a:buFont typeface="Source Sans Pro"/>
              <a:buNone/>
              <a:defRPr sz="750"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lt1"/>
              </a:buClr>
              <a:buSzPts val="750"/>
              <a:buFont typeface="Source Sans Pro"/>
              <a:buNone/>
              <a:defRPr sz="750"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lt1"/>
              </a:buClr>
              <a:buSzPts val="750"/>
              <a:buFont typeface="Source Sans Pro"/>
              <a:buNone/>
              <a:defRPr sz="750" i="0" u="none" strike="noStrike" cap="none">
                <a:solidFill>
                  <a:schemeClr val="lt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113" name="Google Shape;113;p20"/>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spAutoFit/>
          </a:bodyPr>
          <a:lstStyle>
            <a:lvl1pPr lvl="0" algn="l" rtl="0">
              <a:lnSpc>
                <a:spcPct val="90000"/>
              </a:lnSpc>
              <a:spcBef>
                <a:spcPts val="0"/>
              </a:spcBef>
              <a:spcAft>
                <a:spcPts val="0"/>
              </a:spcAft>
              <a:buClr>
                <a:schemeClr val="lt1"/>
              </a:buClr>
              <a:buSzPts val="1500"/>
              <a:buFont typeface="Avenir"/>
              <a:buNone/>
              <a:defRPr sz="15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4" name="Google Shape;114;p20"/>
          <p:cNvSpPr/>
          <p:nvPr/>
        </p:nvSpPr>
        <p:spPr>
          <a:xfrm>
            <a:off x="8837194" y="4660193"/>
            <a:ext cx="301838" cy="319370"/>
          </a:xfrm>
          <a:custGeom>
            <a:avLst/>
            <a:gdLst/>
            <a:ahLst/>
            <a:cxnLst/>
            <a:rect l="l" t="t" r="r" b="b"/>
            <a:pathLst>
              <a:path w="1916430" h="1047115" extrusionOk="0">
                <a:moveTo>
                  <a:pt x="1916172" y="0"/>
                </a:moveTo>
                <a:lnTo>
                  <a:pt x="0" y="0"/>
                </a:lnTo>
                <a:lnTo>
                  <a:pt x="0" y="1047088"/>
                </a:lnTo>
                <a:lnTo>
                  <a:pt x="1916172" y="1047088"/>
                </a:lnTo>
                <a:lnTo>
                  <a:pt x="1916172" y="0"/>
                </a:lnTo>
                <a:close/>
              </a:path>
            </a:pathLst>
          </a:custGeom>
          <a:solidFill>
            <a:srgbClr val="F2F2F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18">
              <a:solidFill>
                <a:schemeClr val="dk1"/>
              </a:solidFill>
              <a:latin typeface="Arial"/>
              <a:ea typeface="Arial"/>
              <a:cs typeface="Arial"/>
              <a:sym typeface="Arial"/>
            </a:endParaRPr>
          </a:p>
        </p:txBody>
      </p:sp>
      <p:sp>
        <p:nvSpPr>
          <p:cNvPr id="115" name="Google Shape;115;p20"/>
          <p:cNvSpPr txBox="1"/>
          <p:nvPr/>
        </p:nvSpPr>
        <p:spPr>
          <a:xfrm>
            <a:off x="8835838" y="4711963"/>
            <a:ext cx="302400" cy="217800"/>
          </a:xfrm>
          <a:prstGeom prst="rect">
            <a:avLst/>
          </a:prstGeom>
          <a:noFill/>
          <a:ln>
            <a:noFill/>
          </a:ln>
        </p:spPr>
        <p:txBody>
          <a:bodyPr spcFirstLastPara="1" wrap="square" lIns="41575" tIns="20775" rIns="41575" bIns="20775" anchor="ctr" anchorCtr="0">
            <a:noAutofit/>
          </a:bodyPr>
          <a:lstStyle/>
          <a:p>
            <a:pPr marL="0" marR="0" lvl="0" indent="0" algn="ctr" rtl="0">
              <a:spcBef>
                <a:spcPts val="0"/>
              </a:spcBef>
              <a:spcAft>
                <a:spcPts val="0"/>
              </a:spcAft>
              <a:buNone/>
            </a:pPr>
            <a:fld id="{00000000-1234-1234-1234-123412341234}" type="slidenum">
              <a:rPr lang="en" sz="910" i="0">
                <a:solidFill>
                  <a:schemeClr val="dk1"/>
                </a:solidFill>
                <a:latin typeface="Source Sans Pro"/>
                <a:ea typeface="Source Sans Pro"/>
                <a:cs typeface="Source Sans Pro"/>
                <a:sym typeface="Source Sans Pro"/>
              </a:rPr>
              <a:t>‹#›</a:t>
            </a:fld>
            <a:endParaRPr sz="910" i="0">
              <a:solidFill>
                <a:schemeClr val="dk1"/>
              </a:solidFill>
              <a:latin typeface="Source Sans Pro"/>
              <a:ea typeface="Source Sans Pro"/>
              <a:cs typeface="Source Sans Pro"/>
              <a:sym typeface="Source Sans Pro"/>
            </a:endParaRPr>
          </a:p>
        </p:txBody>
      </p:sp>
      <p:pic>
        <p:nvPicPr>
          <p:cNvPr id="116" name="Google Shape;116;p20"/>
          <p:cNvPicPr preferRelativeResize="0"/>
          <p:nvPr/>
        </p:nvPicPr>
        <p:blipFill>
          <a:blip r:embed="rId2">
            <a:alphaModFix/>
          </a:blip>
          <a:stretch>
            <a:fillRect/>
          </a:stretch>
        </p:blipFill>
        <p:spPr>
          <a:xfrm>
            <a:off x="8236850" y="189300"/>
            <a:ext cx="663300" cy="6633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1_Title Slide">
  <p:cSld name="11_Title Slide">
    <p:bg>
      <p:bgPr>
        <a:solidFill>
          <a:schemeClr val="lt1"/>
        </a:solidFill>
        <a:effectLst/>
      </p:bgPr>
    </p:bg>
    <p:spTree>
      <p:nvGrpSpPr>
        <p:cNvPr id="1" name="Shape 11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06807" y="472424"/>
            <a:ext cx="8094300" cy="389700"/>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dk1"/>
              </a:buClr>
              <a:buSzPts val="2100"/>
              <a:buFont typeface="Source Sans Pro SemiBold"/>
              <a:buNone/>
              <a:defRPr sz="2100" i="0" u="none" strike="noStrike" cap="none">
                <a:solidFill>
                  <a:schemeClr val="dk1"/>
                </a:solidFill>
                <a:latin typeface="Source Sans Pro SemiBold"/>
                <a:ea typeface="Source Sans Pro SemiBold"/>
                <a:cs typeface="Source Sans Pro SemiBold"/>
                <a:sym typeface="Source Sans Pro SemiBold"/>
              </a:defRPr>
            </a:lvl1pPr>
            <a:lvl2pPr lvl="1" rtl="0">
              <a:spcBef>
                <a:spcPts val="0"/>
              </a:spcBef>
              <a:spcAft>
                <a:spcPts val="0"/>
              </a:spcAft>
              <a:buSzPts val="1400"/>
              <a:buFont typeface="Source Sans Pro SemiBold"/>
              <a:buNone/>
              <a:defRPr sz="1800">
                <a:latin typeface="Source Sans Pro SemiBold"/>
                <a:ea typeface="Source Sans Pro SemiBold"/>
                <a:cs typeface="Source Sans Pro SemiBold"/>
                <a:sym typeface="Source Sans Pro SemiBold"/>
              </a:defRPr>
            </a:lvl2pPr>
            <a:lvl3pPr lvl="2" rtl="0">
              <a:spcBef>
                <a:spcPts val="0"/>
              </a:spcBef>
              <a:spcAft>
                <a:spcPts val="0"/>
              </a:spcAft>
              <a:buSzPts val="1400"/>
              <a:buFont typeface="Source Sans Pro SemiBold"/>
              <a:buNone/>
              <a:defRPr sz="1800">
                <a:latin typeface="Source Sans Pro SemiBold"/>
                <a:ea typeface="Source Sans Pro SemiBold"/>
                <a:cs typeface="Source Sans Pro SemiBold"/>
                <a:sym typeface="Source Sans Pro SemiBold"/>
              </a:defRPr>
            </a:lvl3pPr>
            <a:lvl4pPr lvl="3" rtl="0">
              <a:spcBef>
                <a:spcPts val="0"/>
              </a:spcBef>
              <a:spcAft>
                <a:spcPts val="0"/>
              </a:spcAft>
              <a:buSzPts val="1400"/>
              <a:buFont typeface="Source Sans Pro SemiBold"/>
              <a:buNone/>
              <a:defRPr sz="1800">
                <a:latin typeface="Source Sans Pro SemiBold"/>
                <a:ea typeface="Source Sans Pro SemiBold"/>
                <a:cs typeface="Source Sans Pro SemiBold"/>
                <a:sym typeface="Source Sans Pro SemiBold"/>
              </a:defRPr>
            </a:lvl4pPr>
            <a:lvl5pPr lvl="4" rtl="0">
              <a:spcBef>
                <a:spcPts val="0"/>
              </a:spcBef>
              <a:spcAft>
                <a:spcPts val="0"/>
              </a:spcAft>
              <a:buSzPts val="1400"/>
              <a:buFont typeface="Source Sans Pro SemiBold"/>
              <a:buNone/>
              <a:defRPr sz="1800">
                <a:latin typeface="Source Sans Pro SemiBold"/>
                <a:ea typeface="Source Sans Pro SemiBold"/>
                <a:cs typeface="Source Sans Pro SemiBold"/>
                <a:sym typeface="Source Sans Pro SemiBold"/>
              </a:defRPr>
            </a:lvl5pPr>
            <a:lvl6pPr lvl="5" rtl="0">
              <a:spcBef>
                <a:spcPts val="0"/>
              </a:spcBef>
              <a:spcAft>
                <a:spcPts val="0"/>
              </a:spcAft>
              <a:buSzPts val="1400"/>
              <a:buFont typeface="Source Sans Pro SemiBold"/>
              <a:buNone/>
              <a:defRPr sz="1800">
                <a:latin typeface="Source Sans Pro SemiBold"/>
                <a:ea typeface="Source Sans Pro SemiBold"/>
                <a:cs typeface="Source Sans Pro SemiBold"/>
                <a:sym typeface="Source Sans Pro SemiBold"/>
              </a:defRPr>
            </a:lvl6pPr>
            <a:lvl7pPr lvl="6" rtl="0">
              <a:spcBef>
                <a:spcPts val="0"/>
              </a:spcBef>
              <a:spcAft>
                <a:spcPts val="0"/>
              </a:spcAft>
              <a:buSzPts val="1400"/>
              <a:buFont typeface="Source Sans Pro SemiBold"/>
              <a:buNone/>
              <a:defRPr sz="1800">
                <a:latin typeface="Source Sans Pro SemiBold"/>
                <a:ea typeface="Source Sans Pro SemiBold"/>
                <a:cs typeface="Source Sans Pro SemiBold"/>
                <a:sym typeface="Source Sans Pro SemiBold"/>
              </a:defRPr>
            </a:lvl7pPr>
            <a:lvl8pPr lvl="7" rtl="0">
              <a:spcBef>
                <a:spcPts val="0"/>
              </a:spcBef>
              <a:spcAft>
                <a:spcPts val="0"/>
              </a:spcAft>
              <a:buSzPts val="1400"/>
              <a:buFont typeface="Source Sans Pro SemiBold"/>
              <a:buNone/>
              <a:defRPr sz="1800">
                <a:latin typeface="Source Sans Pro SemiBold"/>
                <a:ea typeface="Source Sans Pro SemiBold"/>
                <a:cs typeface="Source Sans Pro SemiBold"/>
                <a:sym typeface="Source Sans Pro SemiBold"/>
              </a:defRPr>
            </a:lvl8pPr>
            <a:lvl9pPr lvl="8" rtl="0">
              <a:spcBef>
                <a:spcPts val="0"/>
              </a:spcBef>
              <a:spcAft>
                <a:spcPts val="0"/>
              </a:spcAft>
              <a:buSzPts val="1400"/>
              <a:buFont typeface="Source Sans Pro SemiBold"/>
              <a:buNone/>
              <a:defRPr sz="1800">
                <a:latin typeface="Source Sans Pro SemiBold"/>
                <a:ea typeface="Source Sans Pro SemiBold"/>
                <a:cs typeface="Source Sans Pro SemiBold"/>
                <a:sym typeface="Source Sans Pro SemiBold"/>
              </a:defRPr>
            </a:lvl9pPr>
          </a:lstStyle>
          <a:p>
            <a:endParaRPr/>
          </a:p>
        </p:txBody>
      </p:sp>
      <p:sp>
        <p:nvSpPr>
          <p:cNvPr id="52" name="Google Shape;52;p13"/>
          <p:cNvSpPr/>
          <p:nvPr/>
        </p:nvSpPr>
        <p:spPr>
          <a:xfrm>
            <a:off x="0" y="-212651"/>
            <a:ext cx="164700" cy="164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53" name="Google Shape;53;p13"/>
          <p:cNvSpPr/>
          <p:nvPr/>
        </p:nvSpPr>
        <p:spPr>
          <a:xfrm>
            <a:off x="1697138" y="-212651"/>
            <a:ext cx="164700" cy="164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54" name="Google Shape;54;p13"/>
          <p:cNvSpPr/>
          <p:nvPr/>
        </p:nvSpPr>
        <p:spPr>
          <a:xfrm>
            <a:off x="191386" y="-212651"/>
            <a:ext cx="164700" cy="1647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55" name="Google Shape;55;p13"/>
          <p:cNvSpPr/>
          <p:nvPr/>
        </p:nvSpPr>
        <p:spPr>
          <a:xfrm>
            <a:off x="378785" y="-212651"/>
            <a:ext cx="164700" cy="1647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56" name="Google Shape;56;p13"/>
          <p:cNvSpPr/>
          <p:nvPr/>
        </p:nvSpPr>
        <p:spPr>
          <a:xfrm>
            <a:off x="566183" y="-212651"/>
            <a:ext cx="164700" cy="1647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57" name="Google Shape;57;p13"/>
          <p:cNvSpPr/>
          <p:nvPr/>
        </p:nvSpPr>
        <p:spPr>
          <a:xfrm>
            <a:off x="1884537" y="-212651"/>
            <a:ext cx="164700" cy="1647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58" name="Google Shape;58;p13"/>
          <p:cNvSpPr/>
          <p:nvPr/>
        </p:nvSpPr>
        <p:spPr>
          <a:xfrm>
            <a:off x="2090543" y="-212651"/>
            <a:ext cx="164700" cy="164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59" name="Google Shape;59;p13"/>
          <p:cNvSpPr/>
          <p:nvPr/>
        </p:nvSpPr>
        <p:spPr>
          <a:xfrm>
            <a:off x="2255348" y="-212651"/>
            <a:ext cx="164700" cy="16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60" name="Google Shape;60;p13"/>
          <p:cNvSpPr/>
          <p:nvPr/>
        </p:nvSpPr>
        <p:spPr>
          <a:xfrm>
            <a:off x="2440089" y="-212651"/>
            <a:ext cx="164700" cy="1647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61" name="Google Shape;61;p13"/>
          <p:cNvSpPr/>
          <p:nvPr/>
        </p:nvSpPr>
        <p:spPr>
          <a:xfrm>
            <a:off x="2624830" y="-212651"/>
            <a:ext cx="164700" cy="1647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62" name="Google Shape;62;p13"/>
          <p:cNvSpPr txBox="1"/>
          <p:nvPr/>
        </p:nvSpPr>
        <p:spPr>
          <a:xfrm>
            <a:off x="396300" y="961250"/>
            <a:ext cx="336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193">
          <p15:clr>
            <a:srgbClr val="F26B43"/>
          </p15:clr>
        </p15:guide>
        <p15:guide id="4" orient="horz" pos="293">
          <p15:clr>
            <a:srgbClr val="F26B43"/>
          </p15:clr>
        </p15:guide>
        <p15:guide id="5" pos="5567">
          <p15:clr>
            <a:srgbClr val="F26B43"/>
          </p15:clr>
        </p15:guide>
        <p15:guide id="6" orient="horz" pos="2981">
          <p15:clr>
            <a:srgbClr val="F26B43"/>
          </p15:clr>
        </p15:guide>
        <p15:guide id="7" pos="5363">
          <p15:clr>
            <a:srgbClr val="F26B43"/>
          </p15:clr>
        </p15:guide>
        <p15:guide id="8" pos="5296">
          <p15:clr>
            <a:srgbClr val="F26B43"/>
          </p15:clr>
        </p15:guide>
        <p15:guide id="9" pos="1757">
          <p15:clr>
            <a:srgbClr val="F26B43"/>
          </p15:clr>
        </p15:guide>
        <p15:guide id="10" pos="400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chart" Target="../charts/char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hyperlink" Target="https://data.gov.uk/" TargetMode="External"/><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chart" Target="../charts/char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hyperlink" Target="https://data.gov.uk/" TargetMode="External"/><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p:nvPr/>
        </p:nvSpPr>
        <p:spPr>
          <a:xfrm>
            <a:off x="4247975" y="1278750"/>
            <a:ext cx="4734900" cy="16008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SzPts val="1100"/>
              <a:buNone/>
            </a:pPr>
            <a:r>
              <a:rPr lang="en" sz="2600" dirty="0">
                <a:solidFill>
                  <a:schemeClr val="dk1"/>
                </a:solidFill>
                <a:latin typeface="Source Sans Pro SemiBold"/>
                <a:ea typeface="Source Sans Pro SemiBold"/>
                <a:cs typeface="Source Sans Pro SemiBold"/>
                <a:sym typeface="Source Sans Pro SemiBold"/>
              </a:rPr>
              <a:t>Data Analys</a:t>
            </a:r>
            <a:r>
              <a:rPr lang="en-GB" sz="2600" dirty="0">
                <a:solidFill>
                  <a:schemeClr val="dk1"/>
                </a:solidFill>
                <a:latin typeface="Source Sans Pro SemiBold"/>
                <a:ea typeface="Source Sans Pro SemiBold"/>
                <a:cs typeface="Source Sans Pro SemiBold"/>
                <a:sym typeface="Source Sans Pro SemiBold"/>
              </a:rPr>
              <a:t>t</a:t>
            </a:r>
            <a:r>
              <a:rPr lang="en" sz="2600" dirty="0">
                <a:solidFill>
                  <a:schemeClr val="dk1"/>
                </a:solidFill>
                <a:latin typeface="Source Sans Pro SemiBold"/>
                <a:ea typeface="Source Sans Pro SemiBold"/>
                <a:cs typeface="Source Sans Pro SemiBold"/>
                <a:sym typeface="Source Sans Pro SemiBold"/>
              </a:rPr>
              <a:t> Portfol</a:t>
            </a:r>
            <a:r>
              <a:rPr lang="en-GB" sz="2600" dirty="0">
                <a:solidFill>
                  <a:schemeClr val="dk1"/>
                </a:solidFill>
                <a:latin typeface="Source Sans Pro SemiBold"/>
                <a:ea typeface="Source Sans Pro SemiBold"/>
                <a:cs typeface="Source Sans Pro SemiBold"/>
                <a:sym typeface="Source Sans Pro SemiBold"/>
              </a:rPr>
              <a:t>io</a:t>
            </a:r>
            <a:endParaRPr sz="2600" dirty="0">
              <a:solidFill>
                <a:schemeClr val="dk1"/>
              </a:solidFill>
              <a:latin typeface="Source Sans Pro SemiBold"/>
              <a:ea typeface="Source Sans Pro SemiBold"/>
              <a:cs typeface="Source Sans Pro SemiBold"/>
              <a:sym typeface="Source Sans Pro SemiBold"/>
            </a:endParaRPr>
          </a:p>
          <a:p>
            <a:pPr marL="0" marR="0" lvl="0" indent="0" algn="r" rtl="0">
              <a:spcBef>
                <a:spcPts val="0"/>
              </a:spcBef>
              <a:spcAft>
                <a:spcPts val="0"/>
              </a:spcAft>
              <a:buSzPts val="1100"/>
              <a:buNone/>
            </a:pPr>
            <a:r>
              <a:rPr lang="en" sz="2000" dirty="0" smtClean="0">
                <a:solidFill>
                  <a:srgbClr val="595959"/>
                </a:solidFill>
                <a:latin typeface="Source Sans Pro SemiBold"/>
                <a:ea typeface="Source Sans Pro SemiBold"/>
                <a:cs typeface="Source Sans Pro SemiBold"/>
                <a:sym typeface="Source Sans Pro SemiBold"/>
              </a:rPr>
              <a:t>Suhasini Cheryala</a:t>
            </a:r>
            <a:endParaRPr sz="2000" dirty="0">
              <a:solidFill>
                <a:srgbClr val="595959"/>
              </a:solidFill>
              <a:latin typeface="Source Sans Pro SemiBold"/>
              <a:ea typeface="Source Sans Pro SemiBold"/>
              <a:cs typeface="Source Sans Pro SemiBold"/>
              <a:sym typeface="Source Sans Pro SemiBold"/>
            </a:endParaRPr>
          </a:p>
          <a:p>
            <a:pPr marL="0" marR="0" lvl="0" indent="0" algn="r" rtl="0">
              <a:spcBef>
                <a:spcPts val="0"/>
              </a:spcBef>
              <a:spcAft>
                <a:spcPts val="0"/>
              </a:spcAft>
              <a:buSzPts val="1100"/>
              <a:buNone/>
            </a:pPr>
            <a:endParaRPr sz="2600" dirty="0">
              <a:solidFill>
                <a:schemeClr val="dk1"/>
              </a:solidFill>
              <a:latin typeface="Source Sans Pro SemiBold"/>
              <a:ea typeface="Source Sans Pro SemiBold"/>
              <a:cs typeface="Source Sans Pro SemiBold"/>
              <a:sym typeface="Source Sans Pro SemiBold"/>
            </a:endParaRPr>
          </a:p>
          <a:p>
            <a:pPr marL="0" marR="0" lvl="0" indent="0" algn="r" rtl="0">
              <a:spcBef>
                <a:spcPts val="0"/>
              </a:spcBef>
              <a:spcAft>
                <a:spcPts val="0"/>
              </a:spcAft>
              <a:buNone/>
            </a:pPr>
            <a:endParaRPr sz="2600" dirty="0">
              <a:solidFill>
                <a:schemeClr val="dk1"/>
              </a:solidFill>
              <a:latin typeface="Source Sans Pro SemiBold"/>
              <a:ea typeface="Source Sans Pro SemiBold"/>
              <a:cs typeface="Source Sans Pro SemiBold"/>
              <a:sym typeface="Source Sans Pro SemiBold"/>
            </a:endParaRPr>
          </a:p>
        </p:txBody>
      </p:sp>
      <p:sp>
        <p:nvSpPr>
          <p:cNvPr id="123" name="Google Shape;123;p22"/>
          <p:cNvSpPr/>
          <p:nvPr/>
        </p:nvSpPr>
        <p:spPr>
          <a:xfrm>
            <a:off x="7294599" y="337168"/>
            <a:ext cx="1849500" cy="255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1" i="0" u="none" strike="noStrike" cap="none">
              <a:solidFill>
                <a:schemeClr val="lt1"/>
              </a:solidFill>
              <a:latin typeface="Arial"/>
              <a:ea typeface="Arial"/>
              <a:cs typeface="Arial"/>
              <a:sym typeface="Arial"/>
            </a:endParaRPr>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xfrm>
            <a:off x="-141903" y="230775"/>
            <a:ext cx="8006316"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49" name="Google Shape;149;p25"/>
          <p:cNvSpPr txBox="1">
            <a:spLocks noGrp="1"/>
          </p:cNvSpPr>
          <p:nvPr>
            <p:ph type="title"/>
          </p:nvPr>
        </p:nvSpPr>
        <p:spPr>
          <a:xfrm>
            <a:off x="157950" y="325575"/>
            <a:ext cx="6348900" cy="304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Font typeface="Arial"/>
              <a:buNone/>
            </a:pPr>
            <a:r>
              <a:rPr lang="en-GB" sz="1600" dirty="0"/>
              <a:t>Sub National Electricity Consumption </a:t>
            </a:r>
            <a:endParaRPr sz="1600" dirty="0"/>
          </a:p>
        </p:txBody>
      </p:sp>
      <p:sp>
        <p:nvSpPr>
          <p:cNvPr id="150" name="Google Shape;150;p25"/>
          <p:cNvSpPr txBox="1"/>
          <p:nvPr/>
        </p:nvSpPr>
        <p:spPr>
          <a:xfrm>
            <a:off x="232756" y="751743"/>
            <a:ext cx="8598156" cy="25984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smtClean="0">
                <a:solidFill>
                  <a:schemeClr val="tx1"/>
                </a:solidFill>
                <a:latin typeface="Times New Roman" panose="02020603050405020304" pitchFamily="18" charset="0"/>
                <a:cs typeface="Times New Roman" panose="02020603050405020304" pitchFamily="18" charset="0"/>
              </a:rPr>
              <a:t>Pivot tables for Region Wise Domestic and Non-Domestic Electricity Consumption</a:t>
            </a:r>
            <a:endParaRPr lang="en-GB" sz="1600" dirty="0">
              <a:solidFill>
                <a:schemeClr val="tx1"/>
              </a:solidFill>
              <a:latin typeface="Times New Roman" panose="02020603050405020304" pitchFamily="18" charset="0"/>
              <a:cs typeface="Times New Roman" panose="02020603050405020304" pitchFamily="18" charset="0"/>
            </a:endParaRPr>
          </a:p>
        </p:txBody>
      </p:sp>
      <p:sp>
        <p:nvSpPr>
          <p:cNvPr id="14" name="Google Shape;129;p23">
            <a:extLst>
              <a:ext uri="{FF2B5EF4-FFF2-40B4-BE49-F238E27FC236}">
                <a16:creationId xmlns:a16="http://schemas.microsoft.com/office/drawing/2014/main" id="{3757F786-EAF6-4476-8618-688D8A592EA5}"/>
              </a:ext>
            </a:extLst>
          </p:cNvPr>
          <p:cNvSpPr>
            <a:spLocks noGrp="1"/>
          </p:cNvSpPr>
          <p:nvPr>
            <p:ph type="body" idx="2"/>
          </p:nvPr>
        </p:nvSpPr>
        <p:spPr>
          <a:xfrm>
            <a:off x="0" y="-25560"/>
            <a:ext cx="1809150" cy="238845"/>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5" name="Google Shape;130;p23">
            <a:extLst>
              <a:ext uri="{FF2B5EF4-FFF2-40B4-BE49-F238E27FC236}">
                <a16:creationId xmlns:a16="http://schemas.microsoft.com/office/drawing/2014/main" id="{8A656481-F097-4E1D-A4E9-951C9546019F}"/>
              </a:ext>
            </a:extLst>
          </p:cNvPr>
          <p:cNvSpPr txBox="1">
            <a:spLocks noGrp="1"/>
          </p:cNvSpPr>
          <p:nvPr>
            <p:ph type="body" idx="3"/>
          </p:nvPr>
        </p:nvSpPr>
        <p:spPr>
          <a:xfrm>
            <a:off x="147147" y="5003"/>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GB" dirty="0"/>
              <a:t>Suhasini Cheryala</a:t>
            </a:r>
            <a:endParaRPr dirty="0">
              <a:latin typeface="Source Sans Pro"/>
              <a:ea typeface="Source Sans Pro"/>
              <a:cs typeface="Source Sans Pro"/>
              <a:sym typeface="Source Sans Pro"/>
            </a:endParaRPr>
          </a:p>
        </p:txBody>
      </p:sp>
      <p:graphicFrame>
        <p:nvGraphicFramePr>
          <p:cNvPr id="2" name="Table 1"/>
          <p:cNvGraphicFramePr>
            <a:graphicFrameLocks noGrp="1"/>
          </p:cNvGraphicFramePr>
          <p:nvPr>
            <p:extLst>
              <p:ext uri="{D42A27DB-BD31-4B8C-83A1-F6EECF244321}">
                <p14:modId xmlns:p14="http://schemas.microsoft.com/office/powerpoint/2010/main" val="3520886101"/>
              </p:ext>
            </p:extLst>
          </p:nvPr>
        </p:nvGraphicFramePr>
        <p:xfrm>
          <a:off x="4746566" y="1172097"/>
          <a:ext cx="4281055" cy="3906975"/>
        </p:xfrm>
        <a:graphic>
          <a:graphicData uri="http://schemas.openxmlformats.org/drawingml/2006/table">
            <a:tbl>
              <a:tblPr>
                <a:tableStyleId>{5C22544A-7EE6-4342-B048-85BDC9FD1C3A}</a:tableStyleId>
              </a:tblPr>
              <a:tblGrid>
                <a:gridCol w="1509402">
                  <a:extLst>
                    <a:ext uri="{9D8B030D-6E8A-4147-A177-3AD203B41FA5}">
                      <a16:colId xmlns:a16="http://schemas.microsoft.com/office/drawing/2014/main" val="1465572629"/>
                    </a:ext>
                  </a:extLst>
                </a:gridCol>
                <a:gridCol w="1429961">
                  <a:extLst>
                    <a:ext uri="{9D8B030D-6E8A-4147-A177-3AD203B41FA5}">
                      <a16:colId xmlns:a16="http://schemas.microsoft.com/office/drawing/2014/main" val="1786431133"/>
                    </a:ext>
                  </a:extLst>
                </a:gridCol>
                <a:gridCol w="1341692">
                  <a:extLst>
                    <a:ext uri="{9D8B030D-6E8A-4147-A177-3AD203B41FA5}">
                      <a16:colId xmlns:a16="http://schemas.microsoft.com/office/drawing/2014/main" val="678005979"/>
                    </a:ext>
                  </a:extLst>
                </a:gridCol>
              </a:tblGrid>
              <a:tr h="246773">
                <a:tc gridSpan="3">
                  <a:txBody>
                    <a:bodyPr/>
                    <a:lstStyle/>
                    <a:p>
                      <a:pPr algn="ctr" fontAlgn="b"/>
                      <a:r>
                        <a:rPr lang="en-GB" sz="1200" u="none" strike="noStrike" dirty="0">
                          <a:effectLst/>
                        </a:rPr>
                        <a:t>Total Electricity </a:t>
                      </a:r>
                      <a:r>
                        <a:rPr lang="en-GB" sz="1200" u="none" strike="noStrike" dirty="0" smtClean="0">
                          <a:effectLst/>
                        </a:rPr>
                        <a:t>Consumption: Non- </a:t>
                      </a:r>
                      <a:r>
                        <a:rPr lang="en-GB" sz="1200" u="none" strike="noStrike" dirty="0">
                          <a:effectLst/>
                        </a:rPr>
                        <a:t>Domestic</a:t>
                      </a:r>
                      <a:endParaRPr lang="en-GB" sz="1200" b="1" i="0" u="none" strike="noStrike" dirty="0">
                        <a:solidFill>
                          <a:srgbClr val="000000"/>
                        </a:solidFill>
                        <a:effectLst/>
                        <a:latin typeface="Calibri" panose="020F0502020204030204" pitchFamily="34" charset="0"/>
                      </a:endParaRPr>
                    </a:p>
                  </a:txBody>
                  <a:tcPr marL="6350" marR="6350" marT="6350" marB="0" anchor="b">
                    <a:solidFill>
                      <a:schemeClr val="bg2"/>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640734076"/>
                  </a:ext>
                </a:extLst>
              </a:tr>
              <a:tr h="461706">
                <a:tc>
                  <a:txBody>
                    <a:bodyPr/>
                    <a:lstStyle/>
                    <a:p>
                      <a:pPr algn="l" fontAlgn="b"/>
                      <a:r>
                        <a:rPr lang="en-GB" sz="1100" u="none" strike="noStrike" dirty="0">
                          <a:effectLst/>
                        </a:rPr>
                        <a:t>Row Labels</a:t>
                      </a:r>
                      <a:endParaRPr lang="en-GB" sz="1100" b="1"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l" fontAlgn="b"/>
                      <a:r>
                        <a:rPr lang="en-GB" sz="1100" u="none" strike="noStrike">
                          <a:effectLst/>
                        </a:rPr>
                        <a:t>Total Number of meters</a:t>
                      </a:r>
                      <a:endParaRPr lang="en-GB" sz="1100" b="1"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l" fontAlgn="b"/>
                      <a:r>
                        <a:rPr lang="en-GB" sz="1100" u="none" strike="noStrike">
                          <a:effectLst/>
                        </a:rPr>
                        <a:t>Total Electricity consumption</a:t>
                      </a:r>
                      <a:endParaRPr lang="en-GB" sz="1100" b="1"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1915496747"/>
                  </a:ext>
                </a:extLst>
              </a:tr>
              <a:tr h="230852">
                <a:tc>
                  <a:txBody>
                    <a:bodyPr/>
                    <a:lstStyle/>
                    <a:p>
                      <a:pPr algn="l" fontAlgn="b"/>
                      <a:r>
                        <a:rPr lang="en-GB" sz="1100" u="none" strike="noStrike" dirty="0">
                          <a:effectLst/>
                        </a:rPr>
                        <a:t>East</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dirty="0">
                          <a:effectLst/>
                        </a:rPr>
                        <a:t>472</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a:effectLst/>
                        </a:rPr>
                        <a:t>28627</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809989257"/>
                  </a:ext>
                </a:extLst>
              </a:tr>
              <a:tr h="230852">
                <a:tc>
                  <a:txBody>
                    <a:bodyPr/>
                    <a:lstStyle/>
                    <a:p>
                      <a:pPr algn="l" fontAlgn="b"/>
                      <a:r>
                        <a:rPr lang="en-GB" sz="1100" u="none" strike="noStrike" dirty="0">
                          <a:effectLst/>
                        </a:rPr>
                        <a:t>East Midlands</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a:effectLst/>
                        </a:rPr>
                        <a:t>345</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a:effectLst/>
                        </a:rPr>
                        <a:t>24332</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2841084931"/>
                  </a:ext>
                </a:extLst>
              </a:tr>
              <a:tr h="230852">
                <a:tc>
                  <a:txBody>
                    <a:bodyPr/>
                    <a:lstStyle/>
                    <a:p>
                      <a:pPr algn="l" fontAlgn="b"/>
                      <a:r>
                        <a:rPr lang="en-GB" sz="1100" u="none" strike="noStrike" dirty="0">
                          <a:effectLst/>
                        </a:rPr>
                        <a:t>Inner London</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dirty="0">
                          <a:effectLst/>
                        </a:rPr>
                        <a:t>476</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a:effectLst/>
                        </a:rPr>
                        <a:t>26672</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3169509207"/>
                  </a:ext>
                </a:extLst>
              </a:tr>
              <a:tr h="230852">
                <a:tc>
                  <a:txBody>
                    <a:bodyPr/>
                    <a:lstStyle/>
                    <a:p>
                      <a:pPr algn="l" fontAlgn="b"/>
                      <a:r>
                        <a:rPr lang="en-GB" sz="1100" u="none" strike="noStrike">
                          <a:effectLst/>
                        </a:rPr>
                        <a:t>North East</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dirty="0">
                          <a:effectLst/>
                        </a:rPr>
                        <a:t>176</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a:effectLst/>
                        </a:rPr>
                        <a:t>13512</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813766068"/>
                  </a:ext>
                </a:extLst>
              </a:tr>
              <a:tr h="230852">
                <a:tc>
                  <a:txBody>
                    <a:bodyPr/>
                    <a:lstStyle/>
                    <a:p>
                      <a:pPr algn="l" fontAlgn="b"/>
                      <a:r>
                        <a:rPr lang="en-GB" sz="1100" u="none" strike="noStrike">
                          <a:effectLst/>
                        </a:rPr>
                        <a:t>North West</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dirty="0">
                          <a:effectLst/>
                        </a:rPr>
                        <a:t>512</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a:effectLst/>
                        </a:rPr>
                        <a:t>35089</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3091221623"/>
                  </a:ext>
                </a:extLst>
              </a:tr>
              <a:tr h="230852">
                <a:tc>
                  <a:txBody>
                    <a:bodyPr/>
                    <a:lstStyle/>
                    <a:p>
                      <a:pPr algn="l" fontAlgn="b"/>
                      <a:r>
                        <a:rPr lang="en-GB" sz="1100" u="none" strike="noStrike">
                          <a:effectLst/>
                        </a:rPr>
                        <a:t>Outer London</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dirty="0">
                          <a:effectLst/>
                        </a:rPr>
                        <a:t>349</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a:effectLst/>
                        </a:rPr>
                        <a:t>17895</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1348363111"/>
                  </a:ext>
                </a:extLst>
              </a:tr>
              <a:tr h="230852">
                <a:tc>
                  <a:txBody>
                    <a:bodyPr/>
                    <a:lstStyle/>
                    <a:p>
                      <a:pPr algn="l" fontAlgn="b"/>
                      <a:r>
                        <a:rPr lang="en-GB" sz="1100" u="none" strike="noStrike">
                          <a:effectLst/>
                        </a:rPr>
                        <a:t>Scotland</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dirty="0">
                          <a:effectLst/>
                        </a:rPr>
                        <a:t>230</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a:effectLst/>
                        </a:rPr>
                        <a:t>13132</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786158913"/>
                  </a:ext>
                </a:extLst>
              </a:tr>
              <a:tr h="230852">
                <a:tc>
                  <a:txBody>
                    <a:bodyPr/>
                    <a:lstStyle/>
                    <a:p>
                      <a:pPr algn="l" fontAlgn="b"/>
                      <a:r>
                        <a:rPr lang="en-GB" sz="1100" u="none" strike="noStrike">
                          <a:effectLst/>
                        </a:rPr>
                        <a:t>South East</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dirty="0">
                          <a:effectLst/>
                        </a:rPr>
                        <a:t>705</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dirty="0">
                          <a:effectLst/>
                        </a:rPr>
                        <a:t>40586</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2727389874"/>
                  </a:ext>
                </a:extLst>
              </a:tr>
              <a:tr h="230852">
                <a:tc>
                  <a:txBody>
                    <a:bodyPr/>
                    <a:lstStyle/>
                    <a:p>
                      <a:pPr algn="l" fontAlgn="b"/>
                      <a:r>
                        <a:rPr lang="en-GB" sz="1100" u="none" strike="noStrike">
                          <a:effectLst/>
                        </a:rPr>
                        <a:t>South West</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a:effectLst/>
                        </a:rPr>
                        <a:t>531</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dirty="0">
                          <a:effectLst/>
                        </a:rPr>
                        <a:t>24617</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3298144256"/>
                  </a:ext>
                </a:extLst>
              </a:tr>
              <a:tr h="230852">
                <a:tc>
                  <a:txBody>
                    <a:bodyPr/>
                    <a:lstStyle/>
                    <a:p>
                      <a:pPr algn="l" fontAlgn="b"/>
                      <a:r>
                        <a:rPr lang="en-GB" sz="1100" u="none" strike="noStrike">
                          <a:effectLst/>
                        </a:rPr>
                        <a:t>Wales</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a:effectLst/>
                        </a:rPr>
                        <a:t>265</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dirty="0">
                          <a:effectLst/>
                        </a:rPr>
                        <a:t>18491</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3134284842"/>
                  </a:ext>
                </a:extLst>
              </a:tr>
              <a:tr h="230852">
                <a:tc>
                  <a:txBody>
                    <a:bodyPr/>
                    <a:lstStyle/>
                    <a:p>
                      <a:pPr algn="l" fontAlgn="b"/>
                      <a:r>
                        <a:rPr lang="en-GB" sz="1100" u="none" strike="noStrike">
                          <a:effectLst/>
                        </a:rPr>
                        <a:t>West Midlands</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a:effectLst/>
                        </a:rPr>
                        <a:t>425</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dirty="0">
                          <a:effectLst/>
                        </a:rPr>
                        <a:t>26669</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602110241"/>
                  </a:ext>
                </a:extLst>
              </a:tr>
              <a:tr h="428272">
                <a:tc>
                  <a:txBody>
                    <a:bodyPr/>
                    <a:lstStyle/>
                    <a:p>
                      <a:pPr algn="l" fontAlgn="b"/>
                      <a:r>
                        <a:rPr lang="en-GB" sz="1100" u="none" strike="noStrike">
                          <a:effectLst/>
                        </a:rPr>
                        <a:t>Yorkshire and The Humber</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a:effectLst/>
                        </a:rPr>
                        <a:t>393</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dirty="0">
                          <a:effectLst/>
                        </a:rPr>
                        <a:t>28217</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3644126041"/>
                  </a:ext>
                </a:extLst>
              </a:tr>
              <a:tr h="230852">
                <a:tc>
                  <a:txBody>
                    <a:bodyPr/>
                    <a:lstStyle/>
                    <a:p>
                      <a:pPr algn="l" fontAlgn="b"/>
                      <a:r>
                        <a:rPr lang="en-GB" sz="1100" u="none" strike="noStrike">
                          <a:effectLst/>
                        </a:rPr>
                        <a:t>Grand Total</a:t>
                      </a:r>
                      <a:endParaRPr lang="en-GB" sz="1100" b="1"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a:effectLst/>
                        </a:rPr>
                        <a:t>4881</a:t>
                      </a:r>
                      <a:endParaRPr lang="en-GB" sz="1100" b="1"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dirty="0">
                          <a:effectLst/>
                        </a:rPr>
                        <a:t>297838</a:t>
                      </a:r>
                      <a:endParaRPr lang="en-GB" sz="1100" b="1"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1123122544"/>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69819756"/>
              </p:ext>
            </p:extLst>
          </p:nvPr>
        </p:nvGraphicFramePr>
        <p:xfrm>
          <a:off x="147146" y="1172094"/>
          <a:ext cx="4308475" cy="3915453"/>
        </p:xfrm>
        <a:graphic>
          <a:graphicData uri="http://schemas.openxmlformats.org/drawingml/2006/table">
            <a:tbl>
              <a:tblPr>
                <a:tableStyleId>{5C22544A-7EE6-4342-B048-85BDC9FD1C3A}</a:tableStyleId>
              </a:tblPr>
              <a:tblGrid>
                <a:gridCol w="1591887">
                  <a:extLst>
                    <a:ext uri="{9D8B030D-6E8A-4147-A177-3AD203B41FA5}">
                      <a16:colId xmlns:a16="http://schemas.microsoft.com/office/drawing/2014/main" val="1901579430"/>
                    </a:ext>
                  </a:extLst>
                </a:gridCol>
                <a:gridCol w="1401552">
                  <a:extLst>
                    <a:ext uri="{9D8B030D-6E8A-4147-A177-3AD203B41FA5}">
                      <a16:colId xmlns:a16="http://schemas.microsoft.com/office/drawing/2014/main" val="1803594260"/>
                    </a:ext>
                  </a:extLst>
                </a:gridCol>
                <a:gridCol w="1315036">
                  <a:extLst>
                    <a:ext uri="{9D8B030D-6E8A-4147-A177-3AD203B41FA5}">
                      <a16:colId xmlns:a16="http://schemas.microsoft.com/office/drawing/2014/main" val="704947312"/>
                    </a:ext>
                  </a:extLst>
                </a:gridCol>
              </a:tblGrid>
              <a:tr h="250785">
                <a:tc gridSpan="3">
                  <a:txBody>
                    <a:bodyPr/>
                    <a:lstStyle/>
                    <a:p>
                      <a:pPr algn="l" fontAlgn="ctr"/>
                      <a:r>
                        <a:rPr lang="en-GB" sz="1100" u="none" strike="noStrike" dirty="0">
                          <a:effectLst/>
                        </a:rPr>
                        <a:t>Total Electricity </a:t>
                      </a:r>
                      <a:r>
                        <a:rPr lang="en-GB" sz="1100" u="none" strike="noStrike" dirty="0" smtClean="0">
                          <a:effectLst/>
                        </a:rPr>
                        <a:t>Consumption: Domestic</a:t>
                      </a:r>
                      <a:endParaRPr lang="en-GB" sz="1100" b="1" i="0" u="none" strike="noStrike" dirty="0">
                        <a:solidFill>
                          <a:srgbClr val="000000"/>
                        </a:solidFill>
                        <a:effectLst/>
                        <a:latin typeface="Calibri" panose="020F0502020204030204" pitchFamily="34" charset="0"/>
                      </a:endParaRPr>
                    </a:p>
                  </a:txBody>
                  <a:tcPr marL="1143000" marR="6350" marT="6350" marB="0" anchor="ctr">
                    <a:solidFill>
                      <a:schemeClr val="accent1">
                        <a:lumMod val="60000"/>
                        <a:lumOff val="40000"/>
                      </a:schemeClr>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178189892"/>
                  </a:ext>
                </a:extLst>
              </a:tr>
              <a:tr h="469209">
                <a:tc>
                  <a:txBody>
                    <a:bodyPr/>
                    <a:lstStyle/>
                    <a:p>
                      <a:pPr algn="l" fontAlgn="b"/>
                      <a:r>
                        <a:rPr lang="en-GB" sz="1100" u="none" strike="noStrike">
                          <a:effectLst/>
                        </a:rPr>
                        <a:t>Row Labels</a:t>
                      </a:r>
                      <a:endParaRPr lang="en-GB"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GB" sz="1100" u="none" strike="noStrike" dirty="0">
                          <a:effectLst/>
                        </a:rPr>
                        <a:t>Total Number of meters</a:t>
                      </a:r>
                      <a:endParaRPr lang="en-GB" sz="11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GB" sz="1100" u="none" strike="noStrike">
                          <a:effectLst/>
                        </a:rPr>
                        <a:t>Total Electricity consumption</a:t>
                      </a:r>
                      <a:endParaRPr lang="en-GB"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20899372"/>
                  </a:ext>
                </a:extLst>
              </a:tr>
              <a:tr h="234604">
                <a:tc>
                  <a:txBody>
                    <a:bodyPr/>
                    <a:lstStyle/>
                    <a:p>
                      <a:pPr algn="l" fontAlgn="b"/>
                      <a:r>
                        <a:rPr lang="en-GB" sz="1100" u="none" strike="noStrike">
                          <a:effectLst/>
                        </a:rPr>
                        <a:t>East</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5504</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21299</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91624175"/>
                  </a:ext>
                </a:extLst>
              </a:tr>
              <a:tr h="234604">
                <a:tc>
                  <a:txBody>
                    <a:bodyPr/>
                    <a:lstStyle/>
                    <a:p>
                      <a:pPr algn="l" fontAlgn="b"/>
                      <a:r>
                        <a:rPr lang="en-GB" sz="1100" u="none" strike="noStrike">
                          <a:effectLst/>
                        </a:rPr>
                        <a:t>East Midlands</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dirty="0">
                          <a:effectLst/>
                        </a:rPr>
                        <a:t>4266</a:t>
                      </a:r>
                      <a:endParaRPr lang="en-GB"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15076</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61148168"/>
                  </a:ext>
                </a:extLst>
              </a:tr>
              <a:tr h="234604">
                <a:tc>
                  <a:txBody>
                    <a:bodyPr/>
                    <a:lstStyle/>
                    <a:p>
                      <a:pPr algn="l" fontAlgn="b"/>
                      <a:r>
                        <a:rPr lang="en-GB" sz="1100" u="none" strike="noStrike">
                          <a:effectLst/>
                        </a:rPr>
                        <a:t>Inner London</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3171</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9919</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88384013"/>
                  </a:ext>
                </a:extLst>
              </a:tr>
              <a:tr h="234604">
                <a:tc>
                  <a:txBody>
                    <a:bodyPr/>
                    <a:lstStyle/>
                    <a:p>
                      <a:pPr algn="l" fontAlgn="b"/>
                      <a:r>
                        <a:rPr lang="en-GB" sz="1100" u="none" strike="noStrike">
                          <a:effectLst/>
                        </a:rPr>
                        <a:t>North East</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2517</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dirty="0">
                          <a:effectLst/>
                        </a:rPr>
                        <a:t>7483</a:t>
                      </a:r>
                      <a:endParaRPr lang="en-GB"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53572859"/>
                  </a:ext>
                </a:extLst>
              </a:tr>
              <a:tr h="234604">
                <a:tc>
                  <a:txBody>
                    <a:bodyPr/>
                    <a:lstStyle/>
                    <a:p>
                      <a:pPr algn="l" fontAlgn="b"/>
                      <a:r>
                        <a:rPr lang="en-GB" sz="1100" u="none" strike="noStrike">
                          <a:effectLst/>
                        </a:rPr>
                        <a:t>North West</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6679</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22352</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3352227"/>
                  </a:ext>
                </a:extLst>
              </a:tr>
              <a:tr h="234604">
                <a:tc>
                  <a:txBody>
                    <a:bodyPr/>
                    <a:lstStyle/>
                    <a:p>
                      <a:pPr algn="l" fontAlgn="b"/>
                      <a:r>
                        <a:rPr lang="en-GB" sz="1100" u="none" strike="noStrike">
                          <a:effectLst/>
                        </a:rPr>
                        <a:t>Outer London</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4230</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14857</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95337102"/>
                  </a:ext>
                </a:extLst>
              </a:tr>
              <a:tr h="234604">
                <a:tc>
                  <a:txBody>
                    <a:bodyPr/>
                    <a:lstStyle/>
                    <a:p>
                      <a:pPr algn="l" fontAlgn="b"/>
                      <a:r>
                        <a:rPr lang="en-GB" sz="1100" u="none" strike="noStrike">
                          <a:effectLst/>
                        </a:rPr>
                        <a:t>Scotland</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2864</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9438</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45241195"/>
                  </a:ext>
                </a:extLst>
              </a:tr>
              <a:tr h="179583">
                <a:tc>
                  <a:txBody>
                    <a:bodyPr/>
                    <a:lstStyle/>
                    <a:p>
                      <a:pPr algn="l" fontAlgn="b"/>
                      <a:r>
                        <a:rPr lang="en-GB" sz="1100" u="none" strike="noStrike">
                          <a:effectLst/>
                        </a:rPr>
                        <a:t>South East</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8060</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31139</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37749717"/>
                  </a:ext>
                </a:extLst>
              </a:tr>
              <a:tr h="234604">
                <a:tc>
                  <a:txBody>
                    <a:bodyPr/>
                    <a:lstStyle/>
                    <a:p>
                      <a:pPr algn="l" fontAlgn="b"/>
                      <a:r>
                        <a:rPr lang="en-GB" sz="1100" u="none" strike="noStrike">
                          <a:effectLst/>
                        </a:rPr>
                        <a:t>South West</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5264</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19771</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2533439"/>
                  </a:ext>
                </a:extLst>
              </a:tr>
              <a:tr h="234604">
                <a:tc>
                  <a:txBody>
                    <a:bodyPr/>
                    <a:lstStyle/>
                    <a:p>
                      <a:pPr algn="l" fontAlgn="b"/>
                      <a:r>
                        <a:rPr lang="en-GB" sz="1100" u="none" strike="noStrike">
                          <a:effectLst/>
                        </a:rPr>
                        <a:t>Wales</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2898</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9636</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51340168"/>
                  </a:ext>
                </a:extLst>
              </a:tr>
              <a:tr h="234604">
                <a:tc>
                  <a:txBody>
                    <a:bodyPr/>
                    <a:lstStyle/>
                    <a:p>
                      <a:pPr algn="l" fontAlgn="b"/>
                      <a:r>
                        <a:rPr lang="en-GB" sz="1100" u="none" strike="noStrike">
                          <a:effectLst/>
                        </a:rPr>
                        <a:t>West Midlands</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5071</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17961</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69872387"/>
                  </a:ext>
                </a:extLst>
              </a:tr>
              <a:tr h="435232">
                <a:tc>
                  <a:txBody>
                    <a:bodyPr/>
                    <a:lstStyle/>
                    <a:p>
                      <a:pPr algn="l" fontAlgn="b"/>
                      <a:r>
                        <a:rPr lang="en-GB" sz="1100" u="none" strike="noStrike">
                          <a:effectLst/>
                        </a:rPr>
                        <a:t>Yorkshire and The Humber</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4922</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16259</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18608540"/>
                  </a:ext>
                </a:extLst>
              </a:tr>
              <a:tr h="234604">
                <a:tc>
                  <a:txBody>
                    <a:bodyPr/>
                    <a:lstStyle/>
                    <a:p>
                      <a:pPr algn="l" fontAlgn="b"/>
                      <a:r>
                        <a:rPr lang="en-GB" sz="1100" u="none" strike="noStrike" dirty="0">
                          <a:effectLst/>
                        </a:rPr>
                        <a:t>Grand Total</a:t>
                      </a:r>
                      <a:endParaRPr lang="en-GB" sz="1100" b="1"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dirty="0">
                          <a:effectLst/>
                        </a:rPr>
                        <a:t>55445</a:t>
                      </a:r>
                      <a:endParaRPr lang="en-GB" sz="1100" b="1"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dirty="0">
                          <a:effectLst/>
                        </a:rPr>
                        <a:t>195189</a:t>
                      </a:r>
                      <a:endParaRPr lang="en-GB"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49826590"/>
                  </a:ext>
                </a:extLst>
              </a:tr>
            </a:tbl>
          </a:graphicData>
        </a:graphic>
      </p:graphicFrame>
    </p:spTree>
    <p:extLst>
      <p:ext uri="{BB962C8B-B14F-4D97-AF65-F5344CB8AC3E}">
        <p14:creationId xmlns:p14="http://schemas.microsoft.com/office/powerpoint/2010/main" val="3934366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949243-0B80-4E79-BC29-F552D4BAFBB9}"/>
              </a:ext>
            </a:extLst>
          </p:cNvPr>
          <p:cNvSpPr>
            <a:spLocks noGrp="1"/>
          </p:cNvSpPr>
          <p:nvPr>
            <p:ph type="body" idx="2"/>
          </p:nvPr>
        </p:nvSpPr>
        <p:spPr>
          <a:xfrm>
            <a:off x="-141903" y="-8070"/>
            <a:ext cx="2098200" cy="136883"/>
          </a:xfrm>
        </p:spPr>
        <p:txBody>
          <a:bodyPr/>
          <a:lstStyle/>
          <a:p>
            <a:endParaRPr lang="en-GB" dirty="0"/>
          </a:p>
        </p:txBody>
      </p:sp>
      <p:sp>
        <p:nvSpPr>
          <p:cNvPr id="4" name="Text Placeholder 3">
            <a:extLst>
              <a:ext uri="{FF2B5EF4-FFF2-40B4-BE49-F238E27FC236}">
                <a16:creationId xmlns:a16="http://schemas.microsoft.com/office/drawing/2014/main" id="{7ABFB6D2-922D-4232-B514-0EA00BB27DFB}"/>
              </a:ext>
            </a:extLst>
          </p:cNvPr>
          <p:cNvSpPr>
            <a:spLocks noGrp="1"/>
          </p:cNvSpPr>
          <p:nvPr>
            <p:ph type="body" idx="3"/>
          </p:nvPr>
        </p:nvSpPr>
        <p:spPr>
          <a:xfrm>
            <a:off x="0" y="-138489"/>
            <a:ext cx="1520100" cy="397720"/>
          </a:xfrm>
        </p:spPr>
        <p:txBody>
          <a:bodyPr/>
          <a:lstStyle/>
          <a:p>
            <a:r>
              <a:rPr lang="en-US" dirty="0"/>
              <a:t>Suhasini Cheryala</a:t>
            </a:r>
            <a:endParaRPr lang="en-GB" dirty="0"/>
          </a:p>
        </p:txBody>
      </p:sp>
      <p:sp>
        <p:nvSpPr>
          <p:cNvPr id="5" name="Title 4">
            <a:extLst>
              <a:ext uri="{FF2B5EF4-FFF2-40B4-BE49-F238E27FC236}">
                <a16:creationId xmlns:a16="http://schemas.microsoft.com/office/drawing/2014/main" id="{5EE03C9E-4666-4AC8-A8BE-826C794FEFC0}"/>
              </a:ext>
            </a:extLst>
          </p:cNvPr>
          <p:cNvSpPr>
            <a:spLocks noGrp="1"/>
          </p:cNvSpPr>
          <p:nvPr>
            <p:ph type="title"/>
          </p:nvPr>
        </p:nvSpPr>
        <p:spPr/>
        <p:txBody>
          <a:bodyPr/>
          <a:lstStyle/>
          <a:p>
            <a:endParaRPr lang="en-GB"/>
          </a:p>
        </p:txBody>
      </p:sp>
      <p:sp>
        <p:nvSpPr>
          <p:cNvPr id="9" name="Google Shape;146;p25">
            <a:extLst>
              <a:ext uri="{FF2B5EF4-FFF2-40B4-BE49-F238E27FC236}">
                <a16:creationId xmlns:a16="http://schemas.microsoft.com/office/drawing/2014/main" id="{7834ADE4-A17B-4A24-A1CE-A6BDC7BF8BD5}"/>
              </a:ext>
            </a:extLst>
          </p:cNvPr>
          <p:cNvSpPr>
            <a:spLocks noGrp="1"/>
          </p:cNvSpPr>
          <p:nvPr>
            <p:ph type="body" idx="1"/>
          </p:nvPr>
        </p:nvSpPr>
        <p:spPr>
          <a:xfrm>
            <a:off x="-141903" y="230775"/>
            <a:ext cx="8006316"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GB" sz="2000" dirty="0">
                <a:solidFill>
                  <a:schemeClr val="bg1"/>
                </a:solidFill>
              </a:rPr>
              <a:t>Sub National Electricity Consumption </a:t>
            </a:r>
            <a:endParaRPr sz="2000" dirty="0">
              <a:solidFill>
                <a:schemeClr val="bg1"/>
              </a:solidFill>
            </a:endParaRPr>
          </a:p>
        </p:txBody>
      </p:sp>
      <p:sp>
        <p:nvSpPr>
          <p:cNvPr id="10" name="TextBox 9">
            <a:extLst>
              <a:ext uri="{FF2B5EF4-FFF2-40B4-BE49-F238E27FC236}">
                <a16:creationId xmlns:a16="http://schemas.microsoft.com/office/drawing/2014/main" id="{2CECF2F8-8601-424C-95F1-C402201466B7}"/>
              </a:ext>
            </a:extLst>
          </p:cNvPr>
          <p:cNvSpPr txBox="1"/>
          <p:nvPr/>
        </p:nvSpPr>
        <p:spPr>
          <a:xfrm>
            <a:off x="116963" y="760907"/>
            <a:ext cx="8771840" cy="338554"/>
          </a:xfrm>
          <a:prstGeom prst="rect">
            <a:avLst/>
          </a:prstGeom>
          <a:noFill/>
        </p:spPr>
        <p:txBody>
          <a:bodyPr wrap="square" rtlCol="0">
            <a:spAutoFit/>
          </a:bodyPr>
          <a:lstStyle/>
          <a:p>
            <a:pPr algn="ctr"/>
            <a:r>
              <a:rPr lang="en-US" sz="1600" dirty="0" smtClean="0">
                <a:latin typeface="Times New Roman" panose="02020603050405020304" pitchFamily="18" charset="0"/>
                <a:cs typeface="Times New Roman" panose="02020603050405020304" pitchFamily="18" charset="0"/>
              </a:rPr>
              <a:t>Region wise comparison between Domestic and  </a:t>
            </a:r>
            <a:r>
              <a:rPr lang="en-US" sz="1600" dirty="0">
                <a:latin typeface="Times New Roman" panose="02020603050405020304" pitchFamily="18" charset="0"/>
                <a:cs typeface="Times New Roman" panose="02020603050405020304" pitchFamily="18" charset="0"/>
              </a:rPr>
              <a:t>Non Domestic electricity consumption </a:t>
            </a:r>
            <a:endParaRPr lang="en-GB" sz="1600" dirty="0">
              <a:latin typeface="Times New Roman" panose="02020603050405020304" pitchFamily="18" charset="0"/>
              <a:cs typeface="Times New Roman" panose="02020603050405020304" pitchFamily="18" charset="0"/>
            </a:endParaRPr>
          </a:p>
        </p:txBody>
      </p:sp>
      <p:graphicFrame>
        <p:nvGraphicFramePr>
          <p:cNvPr id="13" name="Chart 12">
            <a:extLst>
              <a:ext uri="{FF2B5EF4-FFF2-40B4-BE49-F238E27FC236}">
                <a16:creationId xmlns:a16="http://schemas.microsoft.com/office/drawing/2014/main" id="{CCF70F55-1427-4F49-9BA3-DD507FB8F2DD}"/>
              </a:ext>
            </a:extLst>
          </p:cNvPr>
          <p:cNvGraphicFramePr>
            <a:graphicFrameLocks/>
          </p:cNvGraphicFramePr>
          <p:nvPr>
            <p:extLst>
              <p:ext uri="{D42A27DB-BD31-4B8C-83A1-F6EECF244321}">
                <p14:modId xmlns:p14="http://schemas.microsoft.com/office/powerpoint/2010/main" val="2310302866"/>
              </p:ext>
            </p:extLst>
          </p:nvPr>
        </p:nvGraphicFramePr>
        <p:xfrm>
          <a:off x="116963" y="1135193"/>
          <a:ext cx="4310926" cy="394833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a:extLst>
              <a:ext uri="{FF2B5EF4-FFF2-40B4-BE49-F238E27FC236}">
                <a16:creationId xmlns:a16="http://schemas.microsoft.com/office/drawing/2014/main" id="{FEF70A78-BA20-4800-8658-F5C0AEADD5D0}"/>
              </a:ext>
            </a:extLst>
          </p:cNvPr>
          <p:cNvGraphicFramePr>
            <a:graphicFrameLocks/>
          </p:cNvGraphicFramePr>
          <p:nvPr>
            <p:extLst>
              <p:ext uri="{D42A27DB-BD31-4B8C-83A1-F6EECF244321}">
                <p14:modId xmlns:p14="http://schemas.microsoft.com/office/powerpoint/2010/main" val="1980453316"/>
              </p:ext>
            </p:extLst>
          </p:nvPr>
        </p:nvGraphicFramePr>
        <p:xfrm>
          <a:off x="4502883" y="1099460"/>
          <a:ext cx="4714875" cy="394833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704474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xfrm>
            <a:off x="-141903" y="230775"/>
            <a:ext cx="8006316"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49" name="Google Shape;149;p25"/>
          <p:cNvSpPr txBox="1">
            <a:spLocks noGrp="1"/>
          </p:cNvSpPr>
          <p:nvPr>
            <p:ph type="title"/>
          </p:nvPr>
        </p:nvSpPr>
        <p:spPr>
          <a:xfrm>
            <a:off x="157950" y="325575"/>
            <a:ext cx="6348900" cy="304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Font typeface="Arial"/>
              <a:buNone/>
            </a:pPr>
            <a:r>
              <a:rPr lang="en-GB" sz="1600" dirty="0"/>
              <a:t>Sub National Electricity </a:t>
            </a:r>
            <a:r>
              <a:rPr lang="en-GB" sz="1600" dirty="0" smtClean="0"/>
              <a:t>Consumption  from 2011 to 2021</a:t>
            </a:r>
            <a:endParaRPr sz="1600" dirty="0"/>
          </a:p>
        </p:txBody>
      </p:sp>
      <p:sp>
        <p:nvSpPr>
          <p:cNvPr id="14" name="Google Shape;129;p23">
            <a:extLst>
              <a:ext uri="{FF2B5EF4-FFF2-40B4-BE49-F238E27FC236}">
                <a16:creationId xmlns:a16="http://schemas.microsoft.com/office/drawing/2014/main" id="{3757F786-EAF6-4476-8618-688D8A592EA5}"/>
              </a:ext>
            </a:extLst>
          </p:cNvPr>
          <p:cNvSpPr>
            <a:spLocks noGrp="1"/>
          </p:cNvSpPr>
          <p:nvPr>
            <p:ph type="body" idx="2"/>
          </p:nvPr>
        </p:nvSpPr>
        <p:spPr>
          <a:xfrm>
            <a:off x="0" y="-25560"/>
            <a:ext cx="1809150" cy="238845"/>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5" name="Google Shape;130;p23">
            <a:extLst>
              <a:ext uri="{FF2B5EF4-FFF2-40B4-BE49-F238E27FC236}">
                <a16:creationId xmlns:a16="http://schemas.microsoft.com/office/drawing/2014/main" id="{8A656481-F097-4E1D-A4E9-951C9546019F}"/>
              </a:ext>
            </a:extLst>
          </p:cNvPr>
          <p:cNvSpPr txBox="1">
            <a:spLocks noGrp="1"/>
          </p:cNvSpPr>
          <p:nvPr>
            <p:ph type="body" idx="3"/>
          </p:nvPr>
        </p:nvSpPr>
        <p:spPr>
          <a:xfrm>
            <a:off x="147147" y="5003"/>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GB" dirty="0"/>
              <a:t>Suhasini Cheryala</a:t>
            </a:r>
            <a:endParaRPr dirty="0">
              <a:latin typeface="Source Sans Pro"/>
              <a:ea typeface="Source Sans Pro"/>
              <a:cs typeface="Source Sans Pro"/>
              <a:sym typeface="Source Sans Pro"/>
            </a:endParaRPr>
          </a:p>
        </p:txBody>
      </p:sp>
      <p:sp>
        <p:nvSpPr>
          <p:cNvPr id="6" name="TextBox 5"/>
          <p:cNvSpPr txBox="1"/>
          <p:nvPr/>
        </p:nvSpPr>
        <p:spPr>
          <a:xfrm>
            <a:off x="-246489" y="733147"/>
            <a:ext cx="3381632" cy="4616648"/>
          </a:xfrm>
          <a:prstGeom prst="rect">
            <a:avLst/>
          </a:prstGeom>
          <a:noFill/>
        </p:spPr>
        <p:txBody>
          <a:bodyPr wrap="square" rtlCol="0">
            <a:spAutoFit/>
          </a:bodyPr>
          <a:lstStyle/>
          <a:p>
            <a:pPr marL="285750" indent="-285750" algn="just">
              <a:buFont typeface="Arial" panose="020B0604020202020204" pitchFamily="34" charset="0"/>
              <a:buChar char="•"/>
            </a:pPr>
            <a:r>
              <a:rPr lang="en-GB" dirty="0" smtClean="0">
                <a:latin typeface="Times New Roman" panose="02020603050405020304" pitchFamily="18" charset="0"/>
                <a:cs typeface="Times New Roman" panose="02020603050405020304" pitchFamily="18" charset="0"/>
              </a:rPr>
              <a:t>I wanted to explore the domestic electricity consumption from 2011 to 2021 in all regions.</a:t>
            </a:r>
          </a:p>
          <a:p>
            <a:pPr marL="285750" indent="-285750" algn="just">
              <a:buFont typeface="Arial" panose="020B0604020202020204" pitchFamily="34" charset="0"/>
              <a:buChar char="•"/>
            </a:pPr>
            <a:endParaRPr lang="en-GB"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Due to all local authorities present under each region, many duplicates for each region are created .Due to this a simple and clear graph is not coming up. To avoid this, I have removed the duplicates in the region </a:t>
            </a:r>
            <a:r>
              <a:rPr lang="en-GB" dirty="0" smtClean="0">
                <a:latin typeface="Times New Roman" panose="02020603050405020304" pitchFamily="18" charset="0"/>
                <a:cs typeface="Times New Roman" panose="02020603050405020304" pitchFamily="18" charset="0"/>
              </a:rPr>
              <a:t>column.</a:t>
            </a:r>
          </a:p>
          <a:p>
            <a:pPr algn="just"/>
            <a:endParaRPr lang="en-GB"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dirty="0" smtClean="0">
                <a:latin typeface="Times New Roman" panose="02020603050405020304" pitchFamily="18" charset="0"/>
                <a:cs typeface="Times New Roman" panose="02020603050405020304" pitchFamily="18" charset="0"/>
              </a:rPr>
              <a:t>For this , I have created a separate sheet and created a region column with unique values and used it in  </a:t>
            </a:r>
            <a:r>
              <a:rPr lang="en-GB" dirty="0" err="1" smtClean="0">
                <a:latin typeface="Times New Roman" panose="02020603050405020304" pitchFamily="18" charset="0"/>
                <a:cs typeface="Times New Roman" panose="02020603050405020304" pitchFamily="18" charset="0"/>
              </a:rPr>
              <a:t>VLookup</a:t>
            </a:r>
            <a:r>
              <a:rPr lang="en-GB" dirty="0" smtClean="0">
                <a:latin typeface="Times New Roman" panose="02020603050405020304" pitchFamily="18" charset="0"/>
                <a:cs typeface="Times New Roman" panose="02020603050405020304" pitchFamily="18" charset="0"/>
              </a:rPr>
              <a:t> formula to bring values from different worksheets (from 2011 to 2021) and created a Pivot table. Created a visualisation which gives information about percentage change from 2011 to 2021.</a:t>
            </a:r>
          </a:p>
          <a:p>
            <a:pPr marL="285750" indent="-285750" algn="just">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3124164" y="725175"/>
            <a:ext cx="5911771" cy="4461194"/>
          </a:xfrm>
          <a:prstGeom prst="rect">
            <a:avLst/>
          </a:prstGeom>
        </p:spPr>
      </p:pic>
    </p:spTree>
    <p:extLst>
      <p:ext uri="{BB962C8B-B14F-4D97-AF65-F5344CB8AC3E}">
        <p14:creationId xmlns:p14="http://schemas.microsoft.com/office/powerpoint/2010/main" val="31540347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xfrm>
            <a:off x="-141903" y="230775"/>
            <a:ext cx="8006316"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49" name="Google Shape;149;p25"/>
          <p:cNvSpPr txBox="1">
            <a:spLocks noGrp="1"/>
          </p:cNvSpPr>
          <p:nvPr>
            <p:ph type="title"/>
          </p:nvPr>
        </p:nvSpPr>
        <p:spPr>
          <a:xfrm>
            <a:off x="157950" y="325575"/>
            <a:ext cx="6348900" cy="304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Font typeface="Arial"/>
              <a:buNone/>
            </a:pPr>
            <a:r>
              <a:rPr lang="en-GB" sz="1600" dirty="0" smtClean="0"/>
              <a:t>Observation and interpretation</a:t>
            </a:r>
            <a:endParaRPr sz="1600" dirty="0"/>
          </a:p>
        </p:txBody>
      </p:sp>
      <p:sp>
        <p:nvSpPr>
          <p:cNvPr id="14" name="Google Shape;129;p23">
            <a:extLst>
              <a:ext uri="{FF2B5EF4-FFF2-40B4-BE49-F238E27FC236}">
                <a16:creationId xmlns:a16="http://schemas.microsoft.com/office/drawing/2014/main" id="{3757F786-EAF6-4476-8618-688D8A592EA5}"/>
              </a:ext>
            </a:extLst>
          </p:cNvPr>
          <p:cNvSpPr>
            <a:spLocks noGrp="1"/>
          </p:cNvSpPr>
          <p:nvPr>
            <p:ph type="body" idx="2"/>
          </p:nvPr>
        </p:nvSpPr>
        <p:spPr>
          <a:xfrm>
            <a:off x="0" y="-25560"/>
            <a:ext cx="1809150" cy="238845"/>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5" name="Google Shape;130;p23">
            <a:extLst>
              <a:ext uri="{FF2B5EF4-FFF2-40B4-BE49-F238E27FC236}">
                <a16:creationId xmlns:a16="http://schemas.microsoft.com/office/drawing/2014/main" id="{8A656481-F097-4E1D-A4E9-951C9546019F}"/>
              </a:ext>
            </a:extLst>
          </p:cNvPr>
          <p:cNvSpPr txBox="1">
            <a:spLocks noGrp="1"/>
          </p:cNvSpPr>
          <p:nvPr>
            <p:ph type="body" idx="3"/>
          </p:nvPr>
        </p:nvSpPr>
        <p:spPr>
          <a:xfrm>
            <a:off x="147147" y="5003"/>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GB" dirty="0"/>
              <a:t>Suhasini Cheryala</a:t>
            </a:r>
            <a:endParaRPr dirty="0">
              <a:latin typeface="Source Sans Pro"/>
              <a:ea typeface="Source Sans Pro"/>
              <a:cs typeface="Source Sans Pro"/>
              <a:sym typeface="Source Sans Pro"/>
            </a:endParaRPr>
          </a:p>
        </p:txBody>
      </p:sp>
      <p:sp>
        <p:nvSpPr>
          <p:cNvPr id="6" name="TextBox 5"/>
          <p:cNvSpPr txBox="1"/>
          <p:nvPr/>
        </p:nvSpPr>
        <p:spPr>
          <a:xfrm>
            <a:off x="6281528" y="774510"/>
            <a:ext cx="2862471" cy="4616648"/>
          </a:xfrm>
          <a:prstGeom prst="rect">
            <a:avLst/>
          </a:prstGeom>
          <a:noFill/>
        </p:spPr>
        <p:txBody>
          <a:bodyPr wrap="square" rtlCol="0">
            <a:spAutoFit/>
          </a:bodyPr>
          <a:lstStyle/>
          <a:p>
            <a:pPr marL="285750" indent="-285750" algn="just">
              <a:buFont typeface="Arial" panose="020B0604020202020204" pitchFamily="34" charset="0"/>
              <a:buChar char="•"/>
            </a:pPr>
            <a:r>
              <a:rPr lang="en-GB" dirty="0" smtClean="0">
                <a:latin typeface="Times New Roman" panose="02020603050405020304" pitchFamily="18" charset="0"/>
                <a:cs typeface="Times New Roman" panose="02020603050405020304" pitchFamily="18" charset="0"/>
              </a:rPr>
              <a:t>I calculated the percentage difference from 2019 to 2020 and it can be seen East marks the highest electricity consumption compared to other regions. As it was Lockdown during 2020 the consumption across all regions increased.</a:t>
            </a:r>
          </a:p>
          <a:p>
            <a:pPr marL="285750" indent="-285750" algn="just">
              <a:buFont typeface="Arial" panose="020B0604020202020204" pitchFamily="34" charset="0"/>
              <a:buChar char="•"/>
            </a:pPr>
            <a:r>
              <a:rPr lang="en-GB" dirty="0" smtClean="0">
                <a:latin typeface="Times New Roman" panose="02020603050405020304" pitchFamily="18" charset="0"/>
                <a:cs typeface="Times New Roman" panose="02020603050405020304" pitchFamily="18" charset="0"/>
              </a:rPr>
              <a:t>Also I have calculated the percentage difference from 2020 to 2021.It can be seen that electricity consumption decreased and back to same as 2019 approximately.as Lockdown was lifted.</a:t>
            </a:r>
          </a:p>
          <a:p>
            <a:pPr marL="285750" indent="-285750" algn="just">
              <a:buFont typeface="Arial" panose="020B0604020202020204" pitchFamily="34" charset="0"/>
              <a:buChar char="•"/>
            </a:pPr>
            <a:r>
              <a:rPr lang="en-GB" dirty="0" smtClean="0">
                <a:latin typeface="Times New Roman" panose="02020603050405020304" pitchFamily="18" charset="0"/>
                <a:cs typeface="Times New Roman" panose="02020603050405020304" pitchFamily="18" charset="0"/>
              </a:rPr>
              <a:t>After careful observation of all data sets , I observed that Domestic Electricity consumption from 2011 to 2021 is decreased comparatively.</a:t>
            </a:r>
          </a:p>
          <a:p>
            <a:pPr marL="285750" indent="-285750" algn="just">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rotWithShape="1">
          <a:blip r:embed="rId3"/>
          <a:srcRect t="-537" r="14391"/>
          <a:stretch/>
        </p:blipFill>
        <p:spPr>
          <a:xfrm>
            <a:off x="0" y="715617"/>
            <a:ext cx="6368995" cy="4427883"/>
          </a:xfrm>
          <a:prstGeom prst="rect">
            <a:avLst/>
          </a:prstGeom>
        </p:spPr>
      </p:pic>
    </p:spTree>
    <p:extLst>
      <p:ext uri="{BB962C8B-B14F-4D97-AF65-F5344CB8AC3E}">
        <p14:creationId xmlns:p14="http://schemas.microsoft.com/office/powerpoint/2010/main" val="11365285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xfrm>
            <a:off x="-141903" y="230775"/>
            <a:ext cx="8006316"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49" name="Google Shape;149;p25"/>
          <p:cNvSpPr txBox="1">
            <a:spLocks noGrp="1"/>
          </p:cNvSpPr>
          <p:nvPr>
            <p:ph type="title"/>
          </p:nvPr>
        </p:nvSpPr>
        <p:spPr>
          <a:xfrm>
            <a:off x="157950" y="325575"/>
            <a:ext cx="6348900" cy="304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Font typeface="Arial"/>
              <a:buNone/>
            </a:pPr>
            <a:r>
              <a:rPr lang="en-GB" sz="1600" dirty="0"/>
              <a:t>Sub National Electricity and Gas Consumption </a:t>
            </a:r>
            <a:endParaRPr sz="1600" dirty="0"/>
          </a:p>
        </p:txBody>
      </p:sp>
      <p:sp>
        <p:nvSpPr>
          <p:cNvPr id="150" name="Google Shape;150;p25"/>
          <p:cNvSpPr txBox="1"/>
          <p:nvPr/>
        </p:nvSpPr>
        <p:spPr>
          <a:xfrm>
            <a:off x="0" y="725175"/>
            <a:ext cx="8598156" cy="96540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GB" sz="1100" dirty="0">
              <a:solidFill>
                <a:schemeClr val="tx1"/>
              </a:solidFill>
              <a:latin typeface="+mn-lt"/>
            </a:endParaRPr>
          </a:p>
        </p:txBody>
      </p:sp>
      <p:sp>
        <p:nvSpPr>
          <p:cNvPr id="14" name="Google Shape;129;p23">
            <a:extLst>
              <a:ext uri="{FF2B5EF4-FFF2-40B4-BE49-F238E27FC236}">
                <a16:creationId xmlns:a16="http://schemas.microsoft.com/office/drawing/2014/main" id="{3757F786-EAF6-4476-8618-688D8A592EA5}"/>
              </a:ext>
            </a:extLst>
          </p:cNvPr>
          <p:cNvSpPr>
            <a:spLocks noGrp="1"/>
          </p:cNvSpPr>
          <p:nvPr>
            <p:ph type="body" idx="2"/>
          </p:nvPr>
        </p:nvSpPr>
        <p:spPr>
          <a:xfrm>
            <a:off x="0" y="-25560"/>
            <a:ext cx="1809150" cy="238845"/>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5" name="Google Shape;130;p23">
            <a:extLst>
              <a:ext uri="{FF2B5EF4-FFF2-40B4-BE49-F238E27FC236}">
                <a16:creationId xmlns:a16="http://schemas.microsoft.com/office/drawing/2014/main" id="{8A656481-F097-4E1D-A4E9-951C9546019F}"/>
              </a:ext>
            </a:extLst>
          </p:cNvPr>
          <p:cNvSpPr txBox="1">
            <a:spLocks noGrp="1"/>
          </p:cNvSpPr>
          <p:nvPr>
            <p:ph type="body" idx="3"/>
          </p:nvPr>
        </p:nvSpPr>
        <p:spPr>
          <a:xfrm>
            <a:off x="147147" y="5003"/>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GB" dirty="0"/>
              <a:t>Suhasini Cheryala</a:t>
            </a:r>
            <a:endParaRPr dirty="0">
              <a:latin typeface="Source Sans Pro"/>
              <a:ea typeface="Source Sans Pro"/>
              <a:cs typeface="Source Sans Pro"/>
              <a:sym typeface="Source Sans Pro"/>
            </a:endParaRPr>
          </a:p>
        </p:txBody>
      </p:sp>
      <p:graphicFrame>
        <p:nvGraphicFramePr>
          <p:cNvPr id="7" name="Chart 6"/>
          <p:cNvGraphicFramePr>
            <a:graphicFrameLocks/>
          </p:cNvGraphicFramePr>
          <p:nvPr>
            <p:extLst>
              <p:ext uri="{D42A27DB-BD31-4B8C-83A1-F6EECF244321}">
                <p14:modId xmlns:p14="http://schemas.microsoft.com/office/powerpoint/2010/main" val="1400840630"/>
              </p:ext>
            </p:extLst>
          </p:nvPr>
        </p:nvGraphicFramePr>
        <p:xfrm>
          <a:off x="200673" y="527008"/>
          <a:ext cx="7805643" cy="483513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205533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xfrm>
            <a:off x="-141903" y="230775"/>
            <a:ext cx="8006316"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49" name="Google Shape;149;p25"/>
          <p:cNvSpPr txBox="1">
            <a:spLocks noGrp="1"/>
          </p:cNvSpPr>
          <p:nvPr>
            <p:ph type="title"/>
          </p:nvPr>
        </p:nvSpPr>
        <p:spPr>
          <a:xfrm>
            <a:off x="157950" y="325575"/>
            <a:ext cx="6348900" cy="304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Font typeface="Arial"/>
              <a:buNone/>
            </a:pPr>
            <a:r>
              <a:rPr lang="en-GB" sz="1600" dirty="0"/>
              <a:t>Sub National Electricity and Gas Consumption </a:t>
            </a:r>
            <a:endParaRPr sz="1600" dirty="0"/>
          </a:p>
        </p:txBody>
      </p:sp>
      <p:sp>
        <p:nvSpPr>
          <p:cNvPr id="14" name="Google Shape;129;p23">
            <a:extLst>
              <a:ext uri="{FF2B5EF4-FFF2-40B4-BE49-F238E27FC236}">
                <a16:creationId xmlns:a16="http://schemas.microsoft.com/office/drawing/2014/main" id="{3757F786-EAF6-4476-8618-688D8A592EA5}"/>
              </a:ext>
            </a:extLst>
          </p:cNvPr>
          <p:cNvSpPr>
            <a:spLocks noGrp="1"/>
          </p:cNvSpPr>
          <p:nvPr>
            <p:ph type="body" idx="2"/>
          </p:nvPr>
        </p:nvSpPr>
        <p:spPr>
          <a:xfrm>
            <a:off x="0" y="-25560"/>
            <a:ext cx="1809150" cy="238845"/>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5" name="Google Shape;130;p23">
            <a:extLst>
              <a:ext uri="{FF2B5EF4-FFF2-40B4-BE49-F238E27FC236}">
                <a16:creationId xmlns:a16="http://schemas.microsoft.com/office/drawing/2014/main" id="{8A656481-F097-4E1D-A4E9-951C9546019F}"/>
              </a:ext>
            </a:extLst>
          </p:cNvPr>
          <p:cNvSpPr txBox="1">
            <a:spLocks noGrp="1"/>
          </p:cNvSpPr>
          <p:nvPr>
            <p:ph type="body" idx="3"/>
          </p:nvPr>
        </p:nvSpPr>
        <p:spPr>
          <a:xfrm>
            <a:off x="147147" y="5003"/>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GB" dirty="0"/>
              <a:t>Suhasini Cheryala</a:t>
            </a:r>
            <a:endParaRPr dirty="0">
              <a:latin typeface="Source Sans Pro"/>
              <a:ea typeface="Source Sans Pro"/>
              <a:cs typeface="Source Sans Pro"/>
              <a:sym typeface="Source Sans Pro"/>
            </a:endParaRPr>
          </a:p>
        </p:txBody>
      </p:sp>
      <p:sp>
        <p:nvSpPr>
          <p:cNvPr id="7" name="Google Shape;150;p25">
            <a:extLst>
              <a:ext uri="{FF2B5EF4-FFF2-40B4-BE49-F238E27FC236}">
                <a16:creationId xmlns:a16="http://schemas.microsoft.com/office/drawing/2014/main" id="{4D640C62-407D-46E5-99F4-F0F601F624D5}"/>
              </a:ext>
            </a:extLst>
          </p:cNvPr>
          <p:cNvSpPr txBox="1"/>
          <p:nvPr/>
        </p:nvSpPr>
        <p:spPr>
          <a:xfrm>
            <a:off x="147147" y="819975"/>
            <a:ext cx="8598156" cy="1008825"/>
          </a:xfrm>
          <a:prstGeom prst="rect">
            <a:avLst/>
          </a:prstGeom>
          <a:noFill/>
          <a:ln>
            <a:noFill/>
          </a:ln>
        </p:spPr>
        <p:txBody>
          <a:bodyPr spcFirstLastPara="1" wrap="square" lIns="91425" tIns="91425" rIns="91425" bIns="91425" anchor="t" anchorCtr="0">
            <a:noAutofit/>
          </a:bodyPr>
          <a:lstStyle/>
          <a:p>
            <a:pPr marL="171450" lvl="0" indent="-171450" algn="just" rtl="0">
              <a:spcBef>
                <a:spcPts val="0"/>
              </a:spcBef>
              <a:spcAft>
                <a:spcPts val="0"/>
              </a:spcAft>
              <a:buFont typeface="Arial" panose="020B0604020202020204" pitchFamily="34" charset="0"/>
              <a:buChar char="•"/>
            </a:pPr>
            <a:r>
              <a:rPr lang="en-US" sz="1300" b="0" i="0" dirty="0">
                <a:solidFill>
                  <a:srgbClr val="0D0D0D"/>
                </a:solidFill>
                <a:effectLst/>
                <a:latin typeface="Times New Roman" panose="02020603050405020304" pitchFamily="18" charset="0"/>
                <a:cs typeface="Times New Roman" panose="02020603050405020304" pitchFamily="18" charset="0"/>
              </a:rPr>
              <a:t>My objective is to assess the regional consumption of Electricity and Gas in both Domestic and Non-Domestic sectors.</a:t>
            </a:r>
          </a:p>
          <a:p>
            <a:pPr marL="171450" lvl="0" indent="-171450" algn="just" rtl="0">
              <a:spcBef>
                <a:spcPts val="0"/>
              </a:spcBef>
              <a:spcAft>
                <a:spcPts val="0"/>
              </a:spcAft>
              <a:buFont typeface="Arial" panose="020B0604020202020204" pitchFamily="34" charset="0"/>
              <a:buChar char="•"/>
            </a:pPr>
            <a:r>
              <a:rPr lang="en-US" sz="1300" b="0" i="0" dirty="0">
                <a:solidFill>
                  <a:srgbClr val="0D0D0D"/>
                </a:solidFill>
                <a:effectLst/>
                <a:latin typeface="Times New Roman" panose="02020603050405020304" pitchFamily="18" charset="0"/>
                <a:cs typeface="Times New Roman" panose="02020603050405020304" pitchFamily="18" charset="0"/>
              </a:rPr>
              <a:t> To achieve this, I acquired Gas Consumption data from [</a:t>
            </a:r>
            <a:r>
              <a:rPr lang="en-US" sz="1300" b="0" i="0" u="none" strike="noStrike" dirty="0">
                <a:effectLst/>
                <a:latin typeface="Times New Roman" panose="02020603050405020304" pitchFamily="18" charset="0"/>
                <a:cs typeface="Times New Roman" panose="02020603050405020304" pitchFamily="18" charset="0"/>
                <a:hlinkClick r:id="rId3"/>
              </a:rPr>
              <a:t>https://data.gov.uk/</a:t>
            </a:r>
            <a:r>
              <a:rPr lang="en-US" sz="1300" b="0" i="0" dirty="0">
                <a:solidFill>
                  <a:srgbClr val="0D0D0D"/>
                </a:solidFill>
                <a:effectLst/>
                <a:latin typeface="Times New Roman" panose="02020603050405020304" pitchFamily="18" charset="0"/>
                <a:cs typeface="Times New Roman" panose="02020603050405020304" pitchFamily="18" charset="0"/>
              </a:rPr>
              <a:t>], originally in CSV format, and transformed it into an xlsx file using Power Query. </a:t>
            </a:r>
          </a:p>
          <a:p>
            <a:pPr marL="171450" lvl="0" indent="-171450" algn="just" rtl="0">
              <a:spcBef>
                <a:spcPts val="0"/>
              </a:spcBef>
              <a:spcAft>
                <a:spcPts val="0"/>
              </a:spcAft>
              <a:buFont typeface="Arial" panose="020B0604020202020204" pitchFamily="34" charset="0"/>
              <a:buChar char="•"/>
            </a:pPr>
            <a:r>
              <a:rPr lang="en-US" sz="1300" b="0" i="0" dirty="0">
                <a:solidFill>
                  <a:srgbClr val="0D0D0D"/>
                </a:solidFill>
                <a:effectLst/>
                <a:latin typeface="Times New Roman" panose="02020603050405020304" pitchFamily="18" charset="0"/>
                <a:cs typeface="Times New Roman" panose="02020603050405020304" pitchFamily="18" charset="0"/>
              </a:rPr>
              <a:t>Utilizing the VLOOKUP formula, I integrated the Gas Consumption dataset with the Electricity Consumption dataset, linking them through a common primary key (Code). </a:t>
            </a:r>
            <a:r>
              <a:rPr lang="en-US" sz="1300" b="0" i="0" dirty="0" smtClean="0">
                <a:solidFill>
                  <a:srgbClr val="0D0D0D"/>
                </a:solidFill>
                <a:effectLst/>
                <a:latin typeface="Times New Roman" panose="02020603050405020304" pitchFamily="18" charset="0"/>
                <a:cs typeface="Times New Roman" panose="02020603050405020304" pitchFamily="18" charset="0"/>
              </a:rPr>
              <a:t>This enabled me to examine </a:t>
            </a:r>
            <a:r>
              <a:rPr lang="en-US" sz="1300" b="0" i="0" dirty="0">
                <a:solidFill>
                  <a:srgbClr val="0D0D0D"/>
                </a:solidFill>
                <a:effectLst/>
                <a:latin typeface="Times New Roman" panose="02020603050405020304" pitchFamily="18" charset="0"/>
                <a:cs typeface="Times New Roman" panose="02020603050405020304" pitchFamily="18" charset="0"/>
              </a:rPr>
              <a:t>the total Electricity and Gas consumption </a:t>
            </a:r>
            <a:r>
              <a:rPr lang="en-US" sz="1300" b="0" i="0" dirty="0" smtClean="0">
                <a:solidFill>
                  <a:srgbClr val="0D0D0D"/>
                </a:solidFill>
                <a:effectLst/>
                <a:latin typeface="Times New Roman" panose="02020603050405020304" pitchFamily="18" charset="0"/>
                <a:cs typeface="Times New Roman" panose="02020603050405020304" pitchFamily="18" charset="0"/>
              </a:rPr>
              <a:t>categorized </a:t>
            </a:r>
            <a:r>
              <a:rPr lang="en-US" sz="1300" b="0" i="0" dirty="0">
                <a:solidFill>
                  <a:srgbClr val="0D0D0D"/>
                </a:solidFill>
                <a:effectLst/>
                <a:latin typeface="Times New Roman" panose="02020603050405020304" pitchFamily="18" charset="0"/>
                <a:cs typeface="Times New Roman" panose="02020603050405020304" pitchFamily="18" charset="0"/>
              </a:rPr>
              <a:t>by regions</a:t>
            </a:r>
            <a:endParaRPr lang="en-US" sz="1300"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B7F3126-3C6C-4BE3-9E88-661131CE7298}"/>
              </a:ext>
            </a:extLst>
          </p:cNvPr>
          <p:cNvPicPr>
            <a:picLocks noChangeAspect="1"/>
          </p:cNvPicPr>
          <p:nvPr/>
        </p:nvPicPr>
        <p:blipFill>
          <a:blip r:embed="rId4"/>
          <a:stretch>
            <a:fillRect/>
          </a:stretch>
        </p:blipFill>
        <p:spPr>
          <a:xfrm>
            <a:off x="0" y="2222205"/>
            <a:ext cx="4070560" cy="2897429"/>
          </a:xfrm>
          <a:prstGeom prst="rect">
            <a:avLst/>
          </a:prstGeom>
        </p:spPr>
      </p:pic>
      <p:pic>
        <p:nvPicPr>
          <p:cNvPr id="5" name="Picture 4">
            <a:extLst>
              <a:ext uri="{FF2B5EF4-FFF2-40B4-BE49-F238E27FC236}">
                <a16:creationId xmlns:a16="http://schemas.microsoft.com/office/drawing/2014/main" id="{44B4BCA2-BFDB-47EE-BA25-205C4D65A466}"/>
              </a:ext>
            </a:extLst>
          </p:cNvPr>
          <p:cNvPicPr>
            <a:picLocks noChangeAspect="1"/>
          </p:cNvPicPr>
          <p:nvPr/>
        </p:nvPicPr>
        <p:blipFill>
          <a:blip r:embed="rId5"/>
          <a:stretch>
            <a:fillRect/>
          </a:stretch>
        </p:blipFill>
        <p:spPr>
          <a:xfrm>
            <a:off x="4070560" y="2222205"/>
            <a:ext cx="5073439" cy="3099448"/>
          </a:xfrm>
          <a:prstGeom prst="rect">
            <a:avLst/>
          </a:prstGeom>
        </p:spPr>
      </p:pic>
    </p:spTree>
    <p:extLst>
      <p:ext uri="{BB962C8B-B14F-4D97-AF65-F5344CB8AC3E}">
        <p14:creationId xmlns:p14="http://schemas.microsoft.com/office/powerpoint/2010/main" val="34229622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xfrm>
            <a:off x="-141903" y="230775"/>
            <a:ext cx="8006316"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49" name="Google Shape;149;p25"/>
          <p:cNvSpPr txBox="1">
            <a:spLocks noGrp="1"/>
          </p:cNvSpPr>
          <p:nvPr>
            <p:ph type="title"/>
          </p:nvPr>
        </p:nvSpPr>
        <p:spPr>
          <a:xfrm>
            <a:off x="157950" y="325575"/>
            <a:ext cx="6348900" cy="304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Font typeface="Arial"/>
              <a:buNone/>
            </a:pPr>
            <a:r>
              <a:rPr lang="en-GB" sz="1600" dirty="0"/>
              <a:t>Sub National Electricity and Gas Consumption </a:t>
            </a:r>
            <a:endParaRPr sz="1600" dirty="0"/>
          </a:p>
        </p:txBody>
      </p:sp>
      <p:sp>
        <p:nvSpPr>
          <p:cNvPr id="150" name="Google Shape;150;p25"/>
          <p:cNvSpPr txBox="1"/>
          <p:nvPr/>
        </p:nvSpPr>
        <p:spPr>
          <a:xfrm>
            <a:off x="-63611" y="480197"/>
            <a:ext cx="9032682" cy="5693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GB"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GB" dirty="0" smtClean="0">
                <a:solidFill>
                  <a:schemeClr val="tx1"/>
                </a:solidFill>
                <a:latin typeface="Times New Roman" panose="02020603050405020304" pitchFamily="18" charset="0"/>
                <a:cs typeface="Times New Roman" panose="02020603050405020304" pitchFamily="18" charset="0"/>
              </a:rPr>
              <a:t>             My </a:t>
            </a:r>
            <a:r>
              <a:rPr lang="en-GB" dirty="0">
                <a:solidFill>
                  <a:schemeClr val="tx1"/>
                </a:solidFill>
                <a:latin typeface="Times New Roman" panose="02020603050405020304" pitchFamily="18" charset="0"/>
                <a:cs typeface="Times New Roman" panose="02020603050405020304" pitchFamily="18" charset="0"/>
              </a:rPr>
              <a:t>Objective is to find the </a:t>
            </a:r>
            <a:r>
              <a:rPr lang="en-GB" dirty="0" smtClean="0">
                <a:solidFill>
                  <a:schemeClr val="tx1"/>
                </a:solidFill>
                <a:latin typeface="Times New Roman" panose="02020603050405020304" pitchFamily="18" charset="0"/>
                <a:cs typeface="Times New Roman" panose="02020603050405020304" pitchFamily="18" charset="0"/>
              </a:rPr>
              <a:t>total </a:t>
            </a:r>
            <a:r>
              <a:rPr lang="en-GB" dirty="0">
                <a:solidFill>
                  <a:schemeClr val="tx1"/>
                </a:solidFill>
                <a:latin typeface="Times New Roman" panose="02020603050405020304" pitchFamily="18" charset="0"/>
                <a:cs typeface="Times New Roman" panose="02020603050405020304" pitchFamily="18" charset="0"/>
              </a:rPr>
              <a:t>consumption of </a:t>
            </a:r>
            <a:r>
              <a:rPr lang="en-GB" dirty="0" smtClean="0">
                <a:solidFill>
                  <a:schemeClr val="tx1"/>
                </a:solidFill>
                <a:latin typeface="Times New Roman" panose="02020603050405020304" pitchFamily="18" charset="0"/>
                <a:cs typeface="Times New Roman" panose="02020603050405020304" pitchFamily="18" charset="0"/>
              </a:rPr>
              <a:t>Electricity and Gas </a:t>
            </a:r>
            <a:r>
              <a:rPr lang="en-GB" dirty="0">
                <a:solidFill>
                  <a:schemeClr val="tx1"/>
                </a:solidFill>
                <a:latin typeface="Times New Roman" panose="02020603050405020304" pitchFamily="18" charset="0"/>
                <a:cs typeface="Times New Roman" panose="02020603050405020304" pitchFamily="18" charset="0"/>
              </a:rPr>
              <a:t>under each region. </a:t>
            </a:r>
          </a:p>
        </p:txBody>
      </p:sp>
      <p:sp>
        <p:nvSpPr>
          <p:cNvPr id="14" name="Google Shape;129;p23">
            <a:extLst>
              <a:ext uri="{FF2B5EF4-FFF2-40B4-BE49-F238E27FC236}">
                <a16:creationId xmlns:a16="http://schemas.microsoft.com/office/drawing/2014/main" id="{3757F786-EAF6-4476-8618-688D8A592EA5}"/>
              </a:ext>
            </a:extLst>
          </p:cNvPr>
          <p:cNvSpPr>
            <a:spLocks noGrp="1"/>
          </p:cNvSpPr>
          <p:nvPr>
            <p:ph type="body" idx="2"/>
          </p:nvPr>
        </p:nvSpPr>
        <p:spPr>
          <a:xfrm>
            <a:off x="0" y="-25560"/>
            <a:ext cx="1809150" cy="238845"/>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5" name="Google Shape;130;p23">
            <a:extLst>
              <a:ext uri="{FF2B5EF4-FFF2-40B4-BE49-F238E27FC236}">
                <a16:creationId xmlns:a16="http://schemas.microsoft.com/office/drawing/2014/main" id="{8A656481-F097-4E1D-A4E9-951C9546019F}"/>
              </a:ext>
            </a:extLst>
          </p:cNvPr>
          <p:cNvSpPr txBox="1">
            <a:spLocks noGrp="1"/>
          </p:cNvSpPr>
          <p:nvPr>
            <p:ph type="body" idx="3"/>
          </p:nvPr>
        </p:nvSpPr>
        <p:spPr>
          <a:xfrm>
            <a:off x="147147" y="5003"/>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GB" dirty="0"/>
              <a:t>Suhasini Cheryala</a:t>
            </a:r>
            <a:endParaRPr dirty="0">
              <a:latin typeface="Source Sans Pro"/>
              <a:ea typeface="Source Sans Pro"/>
              <a:cs typeface="Source Sans Pro"/>
              <a:sym typeface="Source Sans Pro"/>
            </a:endParaRPr>
          </a:p>
        </p:txBody>
      </p:sp>
      <p:sp>
        <p:nvSpPr>
          <p:cNvPr id="6" name="TextBox 5"/>
          <p:cNvSpPr txBox="1"/>
          <p:nvPr/>
        </p:nvSpPr>
        <p:spPr>
          <a:xfrm>
            <a:off x="147147" y="1059129"/>
            <a:ext cx="4106801" cy="307777"/>
          </a:xfrm>
          <a:prstGeom prst="rect">
            <a:avLst/>
          </a:prstGeom>
          <a:noFill/>
        </p:spPr>
        <p:txBody>
          <a:bodyPr wrap="square" rtlCol="0">
            <a:spAutoFit/>
          </a:bodyPr>
          <a:lstStyle/>
          <a:p>
            <a:r>
              <a:rPr lang="en-GB" b="1" dirty="0" smtClean="0">
                <a:latin typeface="Times New Roman" panose="02020603050405020304" pitchFamily="18" charset="0"/>
                <a:cs typeface="Times New Roman" panose="02020603050405020304" pitchFamily="18" charset="0"/>
              </a:rPr>
              <a:t>Domestic Electricity and Gas Consumption</a:t>
            </a:r>
            <a:endParaRPr lang="en-GB" b="1"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4956349" y="1059129"/>
            <a:ext cx="4187652" cy="307777"/>
          </a:xfrm>
          <a:prstGeom prst="rect">
            <a:avLst/>
          </a:prstGeom>
          <a:noFill/>
        </p:spPr>
        <p:txBody>
          <a:bodyPr wrap="square" rtlCol="0">
            <a:spAutoFit/>
          </a:bodyPr>
          <a:lstStyle/>
          <a:p>
            <a:r>
              <a:rPr lang="en-GB" b="1" dirty="0" smtClean="0">
                <a:latin typeface="Times New Roman" panose="02020603050405020304" pitchFamily="18" charset="0"/>
                <a:cs typeface="Times New Roman" panose="02020603050405020304" pitchFamily="18" charset="0"/>
              </a:rPr>
              <a:t>Non-Domestic Electricity and Gas Consumption</a:t>
            </a:r>
            <a:endParaRPr lang="en-GB" b="1" dirty="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017361849"/>
              </p:ext>
            </p:extLst>
          </p:nvPr>
        </p:nvGraphicFramePr>
        <p:xfrm>
          <a:off x="4738977" y="1383523"/>
          <a:ext cx="4349364" cy="3759977"/>
        </p:xfrm>
        <a:graphic>
          <a:graphicData uri="http://schemas.openxmlformats.org/drawingml/2006/table">
            <a:tbl>
              <a:tblPr>
                <a:tableStyleId>{5C22544A-7EE6-4342-B048-85BDC9FD1C3A}</a:tableStyleId>
              </a:tblPr>
              <a:tblGrid>
                <a:gridCol w="1516400">
                  <a:extLst>
                    <a:ext uri="{9D8B030D-6E8A-4147-A177-3AD203B41FA5}">
                      <a16:colId xmlns:a16="http://schemas.microsoft.com/office/drawing/2014/main" val="125055358"/>
                    </a:ext>
                  </a:extLst>
                </a:gridCol>
                <a:gridCol w="1504645">
                  <a:extLst>
                    <a:ext uri="{9D8B030D-6E8A-4147-A177-3AD203B41FA5}">
                      <a16:colId xmlns:a16="http://schemas.microsoft.com/office/drawing/2014/main" val="2878870682"/>
                    </a:ext>
                  </a:extLst>
                </a:gridCol>
                <a:gridCol w="1328319">
                  <a:extLst>
                    <a:ext uri="{9D8B030D-6E8A-4147-A177-3AD203B41FA5}">
                      <a16:colId xmlns:a16="http://schemas.microsoft.com/office/drawing/2014/main" val="1812280085"/>
                    </a:ext>
                  </a:extLst>
                </a:gridCol>
              </a:tblGrid>
              <a:tr h="417430">
                <a:tc>
                  <a:txBody>
                    <a:bodyPr/>
                    <a:lstStyle/>
                    <a:p>
                      <a:pPr algn="l" fontAlgn="b"/>
                      <a:r>
                        <a:rPr lang="en-GB" sz="1100" u="none" strike="noStrike" dirty="0">
                          <a:effectLst/>
                        </a:rPr>
                        <a:t>Country/Region</a:t>
                      </a:r>
                      <a:endParaRPr lang="en-GB" sz="1100" b="1" i="0" u="none" strike="noStrike" dirty="0">
                        <a:solidFill>
                          <a:srgbClr val="000000"/>
                        </a:solidFill>
                        <a:effectLst/>
                        <a:latin typeface="Calibri" panose="020F0502020204030204" pitchFamily="34" charset="0"/>
                      </a:endParaRPr>
                    </a:p>
                  </a:txBody>
                  <a:tcPr marL="6350" marR="6350" marT="6350" marB="0" anchor="b">
                    <a:solidFill>
                      <a:schemeClr val="bg2"/>
                    </a:solidFill>
                  </a:tcPr>
                </a:tc>
                <a:tc>
                  <a:txBody>
                    <a:bodyPr/>
                    <a:lstStyle/>
                    <a:p>
                      <a:pPr algn="l" fontAlgn="b"/>
                      <a:r>
                        <a:rPr lang="en-GB" sz="1100" u="none" strike="noStrike" dirty="0">
                          <a:effectLst/>
                        </a:rPr>
                        <a:t>Total Electric consumption</a:t>
                      </a:r>
                      <a:endParaRPr lang="en-GB" sz="1100" b="1" i="0" u="none" strike="noStrike" dirty="0">
                        <a:solidFill>
                          <a:srgbClr val="000000"/>
                        </a:solidFill>
                        <a:effectLst/>
                        <a:latin typeface="Calibri" panose="020F0502020204030204" pitchFamily="34" charset="0"/>
                      </a:endParaRPr>
                    </a:p>
                  </a:txBody>
                  <a:tcPr marL="6350" marR="6350" marT="6350" marB="0" anchor="b">
                    <a:solidFill>
                      <a:schemeClr val="bg2"/>
                    </a:solidFill>
                  </a:tcPr>
                </a:tc>
                <a:tc>
                  <a:txBody>
                    <a:bodyPr/>
                    <a:lstStyle/>
                    <a:p>
                      <a:pPr algn="l" fontAlgn="b"/>
                      <a:r>
                        <a:rPr lang="en-GB" sz="1100" u="none" strike="noStrike" dirty="0">
                          <a:effectLst/>
                        </a:rPr>
                        <a:t>Total Gas Consumption</a:t>
                      </a:r>
                      <a:endParaRPr lang="en-GB" sz="1100" b="1" i="0" u="none" strike="noStrike" dirty="0">
                        <a:solidFill>
                          <a:srgbClr val="000000"/>
                        </a:solidFill>
                        <a:effectLst/>
                        <a:latin typeface="Calibri" panose="020F0502020204030204" pitchFamily="34" charset="0"/>
                      </a:endParaRPr>
                    </a:p>
                  </a:txBody>
                  <a:tcPr marL="6350" marR="6350" marT="6350" marB="0" anchor="b">
                    <a:solidFill>
                      <a:schemeClr val="bg2"/>
                    </a:solidFill>
                  </a:tcPr>
                </a:tc>
                <a:extLst>
                  <a:ext uri="{0D108BD9-81ED-4DB2-BD59-A6C34878D82A}">
                    <a16:rowId xmlns:a16="http://schemas.microsoft.com/office/drawing/2014/main" val="3154123049"/>
                  </a:ext>
                </a:extLst>
              </a:tr>
              <a:tr h="225009">
                <a:tc>
                  <a:txBody>
                    <a:bodyPr/>
                    <a:lstStyle/>
                    <a:p>
                      <a:pPr algn="l" fontAlgn="b"/>
                      <a:r>
                        <a:rPr lang="en-GB" sz="1100" u="none" strike="noStrike" dirty="0">
                          <a:effectLst/>
                        </a:rPr>
                        <a:t>East</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a:effectLst/>
                        </a:rPr>
                        <a:t>28627</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dirty="0">
                          <a:effectLst/>
                        </a:rPr>
                        <a:t>26079</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extLst>
                  <a:ext uri="{0D108BD9-81ED-4DB2-BD59-A6C34878D82A}">
                    <a16:rowId xmlns:a16="http://schemas.microsoft.com/office/drawing/2014/main" val="3863884601"/>
                  </a:ext>
                </a:extLst>
              </a:tr>
              <a:tr h="225009">
                <a:tc>
                  <a:txBody>
                    <a:bodyPr/>
                    <a:lstStyle/>
                    <a:p>
                      <a:pPr algn="l" fontAlgn="b"/>
                      <a:r>
                        <a:rPr lang="en-GB" sz="1100" u="none" strike="noStrike" dirty="0">
                          <a:effectLst/>
                        </a:rPr>
                        <a:t>East Midlands</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a:effectLst/>
                        </a:rPr>
                        <a:t>24332</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dirty="0">
                          <a:effectLst/>
                        </a:rPr>
                        <a:t>30454</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extLst>
                  <a:ext uri="{0D108BD9-81ED-4DB2-BD59-A6C34878D82A}">
                    <a16:rowId xmlns:a16="http://schemas.microsoft.com/office/drawing/2014/main" val="736664893"/>
                  </a:ext>
                </a:extLst>
              </a:tr>
              <a:tr h="225009">
                <a:tc>
                  <a:txBody>
                    <a:bodyPr/>
                    <a:lstStyle/>
                    <a:p>
                      <a:pPr algn="l" fontAlgn="b"/>
                      <a:r>
                        <a:rPr lang="en-GB" sz="1100" u="none" strike="noStrike" dirty="0">
                          <a:effectLst/>
                        </a:rPr>
                        <a:t>Inner London</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a:effectLst/>
                        </a:rPr>
                        <a:t>26672</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dirty="0">
                          <a:effectLst/>
                        </a:rPr>
                        <a:t>24020</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extLst>
                  <a:ext uri="{0D108BD9-81ED-4DB2-BD59-A6C34878D82A}">
                    <a16:rowId xmlns:a16="http://schemas.microsoft.com/office/drawing/2014/main" val="1616645143"/>
                  </a:ext>
                </a:extLst>
              </a:tr>
              <a:tr h="225009">
                <a:tc>
                  <a:txBody>
                    <a:bodyPr/>
                    <a:lstStyle/>
                    <a:p>
                      <a:pPr algn="l" fontAlgn="b"/>
                      <a:r>
                        <a:rPr lang="en-GB" sz="1100" u="none" strike="noStrike" dirty="0">
                          <a:effectLst/>
                        </a:rPr>
                        <a:t>London</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a:effectLst/>
                        </a:rPr>
                        <a:t>22283</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dirty="0">
                          <a:effectLst/>
                        </a:rPr>
                        <a:t>20059</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extLst>
                  <a:ext uri="{0D108BD9-81ED-4DB2-BD59-A6C34878D82A}">
                    <a16:rowId xmlns:a16="http://schemas.microsoft.com/office/drawing/2014/main" val="2589881336"/>
                  </a:ext>
                </a:extLst>
              </a:tr>
              <a:tr h="225009">
                <a:tc>
                  <a:txBody>
                    <a:bodyPr/>
                    <a:lstStyle/>
                    <a:p>
                      <a:pPr algn="l" fontAlgn="b"/>
                      <a:r>
                        <a:rPr lang="en-GB" sz="1100" u="none" strike="noStrike" dirty="0">
                          <a:effectLst/>
                        </a:rPr>
                        <a:t>North East</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a:effectLst/>
                        </a:rPr>
                        <a:t>13512</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dirty="0">
                          <a:effectLst/>
                        </a:rPr>
                        <a:t>17573</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extLst>
                  <a:ext uri="{0D108BD9-81ED-4DB2-BD59-A6C34878D82A}">
                    <a16:rowId xmlns:a16="http://schemas.microsoft.com/office/drawing/2014/main" val="780115628"/>
                  </a:ext>
                </a:extLst>
              </a:tr>
              <a:tr h="225009">
                <a:tc>
                  <a:txBody>
                    <a:bodyPr/>
                    <a:lstStyle/>
                    <a:p>
                      <a:pPr algn="l" fontAlgn="b"/>
                      <a:r>
                        <a:rPr lang="en-GB" sz="1100" u="none" strike="noStrike" dirty="0">
                          <a:effectLst/>
                        </a:rPr>
                        <a:t>North West</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a:effectLst/>
                        </a:rPr>
                        <a:t>35089</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dirty="0">
                          <a:effectLst/>
                        </a:rPr>
                        <a:t>53651</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extLst>
                  <a:ext uri="{0D108BD9-81ED-4DB2-BD59-A6C34878D82A}">
                    <a16:rowId xmlns:a16="http://schemas.microsoft.com/office/drawing/2014/main" val="44281047"/>
                  </a:ext>
                </a:extLst>
              </a:tr>
              <a:tr h="225009">
                <a:tc>
                  <a:txBody>
                    <a:bodyPr/>
                    <a:lstStyle/>
                    <a:p>
                      <a:pPr algn="l" fontAlgn="b"/>
                      <a:r>
                        <a:rPr lang="en-GB" sz="1100" u="none" strike="noStrike" dirty="0">
                          <a:effectLst/>
                        </a:rPr>
                        <a:t>Outer London</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a:effectLst/>
                        </a:rPr>
                        <a:t>17895</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dirty="0">
                          <a:effectLst/>
                        </a:rPr>
                        <a:t>16098</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extLst>
                  <a:ext uri="{0D108BD9-81ED-4DB2-BD59-A6C34878D82A}">
                    <a16:rowId xmlns:a16="http://schemas.microsoft.com/office/drawing/2014/main" val="1498161307"/>
                  </a:ext>
                </a:extLst>
              </a:tr>
              <a:tr h="225009">
                <a:tc>
                  <a:txBody>
                    <a:bodyPr/>
                    <a:lstStyle/>
                    <a:p>
                      <a:pPr algn="l" fontAlgn="b"/>
                      <a:r>
                        <a:rPr lang="en-GB" sz="1100" u="none" strike="noStrike" dirty="0">
                          <a:effectLst/>
                        </a:rPr>
                        <a:t>Scotland</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a:effectLst/>
                        </a:rPr>
                        <a:t>13132</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dirty="0">
                          <a:effectLst/>
                        </a:rPr>
                        <a:t>18678</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extLst>
                  <a:ext uri="{0D108BD9-81ED-4DB2-BD59-A6C34878D82A}">
                    <a16:rowId xmlns:a16="http://schemas.microsoft.com/office/drawing/2014/main" val="2758744597"/>
                  </a:ext>
                </a:extLst>
              </a:tr>
              <a:tr h="225009">
                <a:tc>
                  <a:txBody>
                    <a:bodyPr/>
                    <a:lstStyle/>
                    <a:p>
                      <a:pPr algn="l" fontAlgn="b"/>
                      <a:r>
                        <a:rPr lang="en-GB" sz="1100" u="none" strike="noStrike" dirty="0">
                          <a:effectLst/>
                        </a:rPr>
                        <a:t>South East</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a:effectLst/>
                        </a:rPr>
                        <a:t>40586</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dirty="0">
                          <a:effectLst/>
                        </a:rPr>
                        <a:t>36004</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extLst>
                  <a:ext uri="{0D108BD9-81ED-4DB2-BD59-A6C34878D82A}">
                    <a16:rowId xmlns:a16="http://schemas.microsoft.com/office/drawing/2014/main" val="722470945"/>
                  </a:ext>
                </a:extLst>
              </a:tr>
              <a:tr h="225009">
                <a:tc>
                  <a:txBody>
                    <a:bodyPr/>
                    <a:lstStyle/>
                    <a:p>
                      <a:pPr algn="l" fontAlgn="b"/>
                      <a:r>
                        <a:rPr lang="en-GB" sz="1100" u="none" strike="noStrike" dirty="0">
                          <a:effectLst/>
                        </a:rPr>
                        <a:t>South West</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a:effectLst/>
                        </a:rPr>
                        <a:t>24617</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a:effectLst/>
                        </a:rPr>
                        <a:t>22597</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extLst>
                  <a:ext uri="{0D108BD9-81ED-4DB2-BD59-A6C34878D82A}">
                    <a16:rowId xmlns:a16="http://schemas.microsoft.com/office/drawing/2014/main" val="2561654131"/>
                  </a:ext>
                </a:extLst>
              </a:tr>
              <a:tr h="225009">
                <a:tc>
                  <a:txBody>
                    <a:bodyPr/>
                    <a:lstStyle/>
                    <a:p>
                      <a:pPr algn="l" fontAlgn="b"/>
                      <a:r>
                        <a:rPr lang="en-GB" sz="1100" u="none" strike="noStrike" dirty="0">
                          <a:effectLst/>
                        </a:rPr>
                        <a:t>Wales</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a:effectLst/>
                        </a:rPr>
                        <a:t>18491</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a:effectLst/>
                        </a:rPr>
                        <a:t>18941</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extLst>
                  <a:ext uri="{0D108BD9-81ED-4DB2-BD59-A6C34878D82A}">
                    <a16:rowId xmlns:a16="http://schemas.microsoft.com/office/drawing/2014/main" val="3279636807"/>
                  </a:ext>
                </a:extLst>
              </a:tr>
              <a:tr h="225009">
                <a:tc>
                  <a:txBody>
                    <a:bodyPr/>
                    <a:lstStyle/>
                    <a:p>
                      <a:pPr algn="l" fontAlgn="b"/>
                      <a:r>
                        <a:rPr lang="en-GB" sz="1100" u="none" strike="noStrike" dirty="0">
                          <a:effectLst/>
                        </a:rPr>
                        <a:t>West Midlands</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a:effectLst/>
                        </a:rPr>
                        <a:t>26669</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a:effectLst/>
                        </a:rPr>
                        <a:t>31603</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extLst>
                  <a:ext uri="{0D108BD9-81ED-4DB2-BD59-A6C34878D82A}">
                    <a16:rowId xmlns:a16="http://schemas.microsoft.com/office/drawing/2014/main" val="4225908506"/>
                  </a:ext>
                </a:extLst>
              </a:tr>
              <a:tr h="417430">
                <a:tc>
                  <a:txBody>
                    <a:bodyPr/>
                    <a:lstStyle/>
                    <a:p>
                      <a:pPr algn="l" fontAlgn="b"/>
                      <a:r>
                        <a:rPr lang="en-GB" sz="1100" u="none" strike="noStrike" dirty="0">
                          <a:effectLst/>
                        </a:rPr>
                        <a:t>Yorkshire and The Humber</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a:effectLst/>
                        </a:rPr>
                        <a:t>28217</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a:effectLst/>
                        </a:rPr>
                        <a:t>41750</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extLst>
                  <a:ext uri="{0D108BD9-81ED-4DB2-BD59-A6C34878D82A}">
                    <a16:rowId xmlns:a16="http://schemas.microsoft.com/office/drawing/2014/main" val="3232404241"/>
                  </a:ext>
                </a:extLst>
              </a:tr>
              <a:tr h="225009">
                <a:tc>
                  <a:txBody>
                    <a:bodyPr/>
                    <a:lstStyle/>
                    <a:p>
                      <a:pPr algn="l" fontAlgn="b"/>
                      <a:r>
                        <a:rPr lang="en-GB" sz="1100" u="none" strike="noStrike" dirty="0">
                          <a:effectLst/>
                        </a:rPr>
                        <a:t>Grand Total</a:t>
                      </a:r>
                      <a:endParaRPr lang="en-GB" sz="1100" b="1" i="0" u="none" strike="noStrike" dirty="0">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dirty="0">
                          <a:effectLst/>
                        </a:rPr>
                        <a:t>320122</a:t>
                      </a:r>
                      <a:endParaRPr lang="en-GB" sz="1100" b="1" i="0" u="none" strike="noStrike" dirty="0">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tc>
                  <a:txBody>
                    <a:bodyPr/>
                    <a:lstStyle/>
                    <a:p>
                      <a:pPr algn="r" fontAlgn="b"/>
                      <a:r>
                        <a:rPr lang="en-GB" sz="1100" u="none" strike="noStrike" dirty="0">
                          <a:effectLst/>
                        </a:rPr>
                        <a:t>357507</a:t>
                      </a:r>
                      <a:endParaRPr lang="en-GB" sz="1100" b="1" i="0" u="none" strike="noStrike" dirty="0">
                        <a:solidFill>
                          <a:srgbClr val="000000"/>
                        </a:solidFill>
                        <a:effectLst/>
                        <a:latin typeface="Calibri" panose="020F0502020204030204" pitchFamily="34" charset="0"/>
                      </a:endParaRPr>
                    </a:p>
                  </a:txBody>
                  <a:tcPr marL="6350" marR="6350" marT="6350" marB="0" anchor="b">
                    <a:solidFill>
                      <a:schemeClr val="bg2">
                        <a:lumMod val="20000"/>
                        <a:lumOff val="80000"/>
                      </a:schemeClr>
                    </a:solidFill>
                  </a:tcPr>
                </a:tc>
                <a:extLst>
                  <a:ext uri="{0D108BD9-81ED-4DB2-BD59-A6C34878D82A}">
                    <a16:rowId xmlns:a16="http://schemas.microsoft.com/office/drawing/2014/main" val="1635209748"/>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421041191"/>
              </p:ext>
            </p:extLst>
          </p:nvPr>
        </p:nvGraphicFramePr>
        <p:xfrm>
          <a:off x="0" y="1366906"/>
          <a:ext cx="4635609" cy="3776589"/>
        </p:xfrm>
        <a:graphic>
          <a:graphicData uri="http://schemas.openxmlformats.org/drawingml/2006/table">
            <a:tbl>
              <a:tblPr>
                <a:tableStyleId>{5C22544A-7EE6-4342-B048-85BDC9FD1C3A}</a:tableStyleId>
              </a:tblPr>
              <a:tblGrid>
                <a:gridCol w="1616199">
                  <a:extLst>
                    <a:ext uri="{9D8B030D-6E8A-4147-A177-3AD203B41FA5}">
                      <a16:colId xmlns:a16="http://schemas.microsoft.com/office/drawing/2014/main" val="846972825"/>
                    </a:ext>
                  </a:extLst>
                </a:gridCol>
                <a:gridCol w="1415740">
                  <a:extLst>
                    <a:ext uri="{9D8B030D-6E8A-4147-A177-3AD203B41FA5}">
                      <a16:colId xmlns:a16="http://schemas.microsoft.com/office/drawing/2014/main" val="812873323"/>
                    </a:ext>
                  </a:extLst>
                </a:gridCol>
                <a:gridCol w="1603670">
                  <a:extLst>
                    <a:ext uri="{9D8B030D-6E8A-4147-A177-3AD203B41FA5}">
                      <a16:colId xmlns:a16="http://schemas.microsoft.com/office/drawing/2014/main" val="490133582"/>
                    </a:ext>
                  </a:extLst>
                </a:gridCol>
              </a:tblGrid>
              <a:tr h="419275">
                <a:tc>
                  <a:txBody>
                    <a:bodyPr/>
                    <a:lstStyle/>
                    <a:p>
                      <a:pPr algn="l" fontAlgn="b"/>
                      <a:r>
                        <a:rPr lang="en-GB" sz="1100" u="none" strike="noStrike" dirty="0">
                          <a:effectLst/>
                        </a:rPr>
                        <a:t>Country/Region</a:t>
                      </a:r>
                      <a:endParaRPr lang="en-GB" sz="1100" b="1" i="0" u="none" strike="noStrike" dirty="0">
                        <a:solidFill>
                          <a:srgbClr val="000000"/>
                        </a:solidFill>
                        <a:effectLst/>
                        <a:latin typeface="Calibri" panose="020F0502020204030204" pitchFamily="34" charset="0"/>
                      </a:endParaRPr>
                    </a:p>
                  </a:txBody>
                  <a:tcPr marL="6350" marR="6350" marT="6350" marB="0" anchor="b">
                    <a:solidFill>
                      <a:schemeClr val="accent1"/>
                    </a:solidFill>
                  </a:tcPr>
                </a:tc>
                <a:tc>
                  <a:txBody>
                    <a:bodyPr/>
                    <a:lstStyle/>
                    <a:p>
                      <a:pPr algn="l" fontAlgn="b"/>
                      <a:r>
                        <a:rPr lang="en-GB" sz="1100" u="none" strike="noStrike" dirty="0">
                          <a:effectLst/>
                        </a:rPr>
                        <a:t>Total Gas Consumption</a:t>
                      </a:r>
                      <a:endParaRPr lang="en-GB" sz="1100" b="1" i="0" u="none" strike="noStrike" dirty="0">
                        <a:solidFill>
                          <a:srgbClr val="000000"/>
                        </a:solidFill>
                        <a:effectLst/>
                        <a:latin typeface="Calibri" panose="020F0502020204030204" pitchFamily="34" charset="0"/>
                      </a:endParaRPr>
                    </a:p>
                  </a:txBody>
                  <a:tcPr marL="6350" marR="6350" marT="6350" marB="0" anchor="b">
                    <a:solidFill>
                      <a:schemeClr val="accent1"/>
                    </a:solidFill>
                  </a:tcPr>
                </a:tc>
                <a:tc>
                  <a:txBody>
                    <a:bodyPr/>
                    <a:lstStyle/>
                    <a:p>
                      <a:pPr algn="l" fontAlgn="b"/>
                      <a:r>
                        <a:rPr lang="en-GB" sz="1100" u="none" strike="noStrike" dirty="0">
                          <a:effectLst/>
                        </a:rPr>
                        <a:t>Total Electric consumption</a:t>
                      </a:r>
                      <a:endParaRPr lang="en-GB" sz="1100" b="1" i="0" u="none" strike="noStrike" dirty="0">
                        <a:solidFill>
                          <a:srgbClr val="000000"/>
                        </a:solidFill>
                        <a:effectLst/>
                        <a:latin typeface="Calibri" panose="020F0502020204030204" pitchFamily="34" charset="0"/>
                      </a:endParaRPr>
                    </a:p>
                  </a:txBody>
                  <a:tcPr marL="6350" marR="6350" marT="6350" marB="0" anchor="b">
                    <a:solidFill>
                      <a:schemeClr val="accent1"/>
                    </a:solidFill>
                  </a:tcPr>
                </a:tc>
                <a:extLst>
                  <a:ext uri="{0D108BD9-81ED-4DB2-BD59-A6C34878D82A}">
                    <a16:rowId xmlns:a16="http://schemas.microsoft.com/office/drawing/2014/main" val="1682245725"/>
                  </a:ext>
                </a:extLst>
              </a:tr>
              <a:tr h="226003">
                <a:tc>
                  <a:txBody>
                    <a:bodyPr/>
                    <a:lstStyle/>
                    <a:p>
                      <a:pPr algn="l" fontAlgn="b"/>
                      <a:r>
                        <a:rPr lang="en-GB" sz="1100" u="none" strike="noStrike">
                          <a:effectLst/>
                        </a:rPr>
                        <a:t>East</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57078</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21299</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85933243"/>
                  </a:ext>
                </a:extLst>
              </a:tr>
              <a:tr h="226003">
                <a:tc>
                  <a:txBody>
                    <a:bodyPr/>
                    <a:lstStyle/>
                    <a:p>
                      <a:pPr algn="l" fontAlgn="b"/>
                      <a:r>
                        <a:rPr lang="en-GB" sz="1100" u="none" strike="noStrike">
                          <a:effectLst/>
                        </a:rPr>
                        <a:t>East Midlands</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49373</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15076</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88161581"/>
                  </a:ext>
                </a:extLst>
              </a:tr>
              <a:tr h="226003">
                <a:tc>
                  <a:txBody>
                    <a:bodyPr/>
                    <a:lstStyle/>
                    <a:p>
                      <a:pPr algn="l" fontAlgn="b"/>
                      <a:r>
                        <a:rPr lang="en-GB" sz="1100" u="none" strike="noStrike">
                          <a:effectLst/>
                        </a:rPr>
                        <a:t>Inner London</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27747</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9919</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82541818"/>
                  </a:ext>
                </a:extLst>
              </a:tr>
              <a:tr h="226003">
                <a:tc>
                  <a:txBody>
                    <a:bodyPr/>
                    <a:lstStyle/>
                    <a:p>
                      <a:pPr algn="l" fontAlgn="b"/>
                      <a:r>
                        <a:rPr lang="en-GB" sz="1100" u="none" strike="noStrike">
                          <a:effectLst/>
                        </a:rPr>
                        <a:t>London</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40276</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12388</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0973420"/>
                  </a:ext>
                </a:extLst>
              </a:tr>
              <a:tr h="226003">
                <a:tc>
                  <a:txBody>
                    <a:bodyPr/>
                    <a:lstStyle/>
                    <a:p>
                      <a:pPr algn="l" fontAlgn="b"/>
                      <a:r>
                        <a:rPr lang="en-GB" sz="1100" u="none" strike="noStrike">
                          <a:effectLst/>
                        </a:rPr>
                        <a:t>North East</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30162</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7483</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9360209"/>
                  </a:ext>
                </a:extLst>
              </a:tr>
              <a:tr h="226003">
                <a:tc>
                  <a:txBody>
                    <a:bodyPr/>
                    <a:lstStyle/>
                    <a:p>
                      <a:pPr algn="l" fontAlgn="b"/>
                      <a:r>
                        <a:rPr lang="en-GB" sz="1100" u="none" strike="noStrike">
                          <a:effectLst/>
                        </a:rPr>
                        <a:t>North West</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76764</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22352</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99805975"/>
                  </a:ext>
                </a:extLst>
              </a:tr>
              <a:tr h="226003">
                <a:tc>
                  <a:txBody>
                    <a:bodyPr/>
                    <a:lstStyle/>
                    <a:p>
                      <a:pPr algn="l" fontAlgn="b"/>
                      <a:r>
                        <a:rPr lang="en-GB" sz="1100" u="none" strike="noStrike">
                          <a:effectLst/>
                        </a:rPr>
                        <a:t>Outer London</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52804</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dirty="0">
                          <a:effectLst/>
                        </a:rPr>
                        <a:t>14857</a:t>
                      </a:r>
                      <a:endParaRPr lang="en-GB"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68952421"/>
                  </a:ext>
                </a:extLst>
              </a:tr>
              <a:tr h="226003">
                <a:tc>
                  <a:txBody>
                    <a:bodyPr/>
                    <a:lstStyle/>
                    <a:p>
                      <a:pPr algn="l" fontAlgn="b"/>
                      <a:r>
                        <a:rPr lang="en-GB" sz="1100" u="none" strike="noStrike">
                          <a:effectLst/>
                        </a:rPr>
                        <a:t>Scotland</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28235</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9438</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3806046"/>
                  </a:ext>
                </a:extLst>
              </a:tr>
              <a:tr h="226003">
                <a:tc>
                  <a:txBody>
                    <a:bodyPr/>
                    <a:lstStyle/>
                    <a:p>
                      <a:pPr algn="l" fontAlgn="b"/>
                      <a:r>
                        <a:rPr lang="en-GB" sz="1100" u="none" strike="noStrike">
                          <a:effectLst/>
                        </a:rPr>
                        <a:t>South East</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89595</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31139</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96541081"/>
                  </a:ext>
                </a:extLst>
              </a:tr>
              <a:tr h="226003">
                <a:tc>
                  <a:txBody>
                    <a:bodyPr/>
                    <a:lstStyle/>
                    <a:p>
                      <a:pPr algn="l" fontAlgn="b"/>
                      <a:r>
                        <a:rPr lang="en-GB" sz="1100" u="none" strike="noStrike">
                          <a:effectLst/>
                        </a:rPr>
                        <a:t>South West</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44524</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19771</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27176596"/>
                  </a:ext>
                </a:extLst>
              </a:tr>
              <a:tr h="226003">
                <a:tc>
                  <a:txBody>
                    <a:bodyPr/>
                    <a:lstStyle/>
                    <a:p>
                      <a:pPr algn="l" fontAlgn="b"/>
                      <a:r>
                        <a:rPr lang="en-GB" sz="1100" u="none" strike="noStrike">
                          <a:effectLst/>
                        </a:rPr>
                        <a:t>Wales</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28253</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9636</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10928080"/>
                  </a:ext>
                </a:extLst>
              </a:tr>
              <a:tr h="226003">
                <a:tc>
                  <a:txBody>
                    <a:bodyPr/>
                    <a:lstStyle/>
                    <a:p>
                      <a:pPr algn="l" fontAlgn="b"/>
                      <a:r>
                        <a:rPr lang="en-GB" sz="1100" u="none" strike="noStrike">
                          <a:effectLst/>
                        </a:rPr>
                        <a:t>West Midlands</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58448</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17961</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31892224"/>
                  </a:ext>
                </a:extLst>
              </a:tr>
              <a:tr h="419275">
                <a:tc>
                  <a:txBody>
                    <a:bodyPr/>
                    <a:lstStyle/>
                    <a:p>
                      <a:pPr algn="l" fontAlgn="b"/>
                      <a:r>
                        <a:rPr lang="en-GB" sz="1100" u="none" strike="noStrike">
                          <a:effectLst/>
                        </a:rPr>
                        <a:t>Yorkshire and The Humber</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58840</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16259</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08431939"/>
                  </a:ext>
                </a:extLst>
              </a:tr>
              <a:tr h="226003">
                <a:tc>
                  <a:txBody>
                    <a:bodyPr/>
                    <a:lstStyle/>
                    <a:p>
                      <a:pPr algn="l" fontAlgn="b"/>
                      <a:r>
                        <a:rPr lang="en-GB" sz="1100" u="none" strike="noStrike">
                          <a:effectLst/>
                        </a:rPr>
                        <a:t>Grand Total</a:t>
                      </a:r>
                      <a:endParaRPr lang="en-GB"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642100</a:t>
                      </a:r>
                      <a:endParaRPr lang="en-GB"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dirty="0">
                          <a:effectLst/>
                        </a:rPr>
                        <a:t>207577</a:t>
                      </a:r>
                      <a:endParaRPr lang="en-GB"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77587880"/>
                  </a:ext>
                </a:extLst>
              </a:tr>
            </a:tbl>
          </a:graphicData>
        </a:graphic>
      </p:graphicFrame>
    </p:spTree>
    <p:extLst>
      <p:ext uri="{BB962C8B-B14F-4D97-AF65-F5344CB8AC3E}">
        <p14:creationId xmlns:p14="http://schemas.microsoft.com/office/powerpoint/2010/main" val="24253773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xfrm>
            <a:off x="-141903" y="230775"/>
            <a:ext cx="8006316"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49" name="Google Shape;149;p25"/>
          <p:cNvSpPr txBox="1">
            <a:spLocks noGrp="1"/>
          </p:cNvSpPr>
          <p:nvPr>
            <p:ph type="title"/>
          </p:nvPr>
        </p:nvSpPr>
        <p:spPr>
          <a:xfrm>
            <a:off x="157950" y="325575"/>
            <a:ext cx="6348900" cy="304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Font typeface="Arial"/>
              <a:buNone/>
            </a:pPr>
            <a:r>
              <a:rPr lang="en-GB" sz="1600" dirty="0"/>
              <a:t>Sub National Electricity and Gas Consumption </a:t>
            </a:r>
            <a:endParaRPr sz="1600" dirty="0"/>
          </a:p>
        </p:txBody>
      </p:sp>
      <p:sp>
        <p:nvSpPr>
          <p:cNvPr id="150" name="Google Shape;150;p25"/>
          <p:cNvSpPr txBox="1"/>
          <p:nvPr/>
        </p:nvSpPr>
        <p:spPr>
          <a:xfrm>
            <a:off x="-63611" y="480197"/>
            <a:ext cx="9032682" cy="96540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GB"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GB" dirty="0">
                <a:solidFill>
                  <a:schemeClr val="tx1"/>
                </a:solidFill>
                <a:latin typeface="Times New Roman" panose="02020603050405020304" pitchFamily="18" charset="0"/>
                <a:cs typeface="Times New Roman" panose="02020603050405020304" pitchFamily="18" charset="0"/>
              </a:rPr>
              <a:t>My Objective is to find the </a:t>
            </a:r>
            <a:r>
              <a:rPr lang="en-GB" dirty="0" smtClean="0">
                <a:solidFill>
                  <a:schemeClr val="tx1"/>
                </a:solidFill>
                <a:latin typeface="Times New Roman" panose="02020603050405020304" pitchFamily="18" charset="0"/>
                <a:cs typeface="Times New Roman" panose="02020603050405020304" pitchFamily="18" charset="0"/>
              </a:rPr>
              <a:t>total </a:t>
            </a:r>
            <a:r>
              <a:rPr lang="en-GB" dirty="0" smtClean="0">
                <a:solidFill>
                  <a:schemeClr val="tx1"/>
                </a:solidFill>
                <a:latin typeface="Times New Roman" panose="02020603050405020304" pitchFamily="18" charset="0"/>
                <a:cs typeface="Times New Roman" panose="02020603050405020304" pitchFamily="18" charset="0"/>
              </a:rPr>
              <a:t>consumption </a:t>
            </a:r>
            <a:r>
              <a:rPr lang="en-GB" dirty="0">
                <a:solidFill>
                  <a:schemeClr val="tx1"/>
                </a:solidFill>
                <a:latin typeface="Times New Roman" panose="02020603050405020304" pitchFamily="18" charset="0"/>
                <a:cs typeface="Times New Roman" panose="02020603050405020304" pitchFamily="18" charset="0"/>
              </a:rPr>
              <a:t>of </a:t>
            </a:r>
            <a:r>
              <a:rPr lang="en-GB" dirty="0" smtClean="0">
                <a:solidFill>
                  <a:schemeClr val="tx1"/>
                </a:solidFill>
                <a:latin typeface="Times New Roman" panose="02020603050405020304" pitchFamily="18" charset="0"/>
                <a:cs typeface="Times New Roman" panose="02020603050405020304" pitchFamily="18" charset="0"/>
              </a:rPr>
              <a:t>Electricity and Gas </a:t>
            </a:r>
            <a:r>
              <a:rPr lang="en-GB" dirty="0">
                <a:solidFill>
                  <a:schemeClr val="tx1"/>
                </a:solidFill>
                <a:latin typeface="Times New Roman" panose="02020603050405020304" pitchFamily="18" charset="0"/>
                <a:cs typeface="Times New Roman" panose="02020603050405020304" pitchFamily="18" charset="0"/>
              </a:rPr>
              <a:t>under each region. </a:t>
            </a:r>
          </a:p>
        </p:txBody>
      </p:sp>
      <p:sp>
        <p:nvSpPr>
          <p:cNvPr id="14" name="Google Shape;129;p23">
            <a:extLst>
              <a:ext uri="{FF2B5EF4-FFF2-40B4-BE49-F238E27FC236}">
                <a16:creationId xmlns:a16="http://schemas.microsoft.com/office/drawing/2014/main" id="{3757F786-EAF6-4476-8618-688D8A592EA5}"/>
              </a:ext>
            </a:extLst>
          </p:cNvPr>
          <p:cNvSpPr>
            <a:spLocks noGrp="1"/>
          </p:cNvSpPr>
          <p:nvPr>
            <p:ph type="body" idx="2"/>
          </p:nvPr>
        </p:nvSpPr>
        <p:spPr>
          <a:xfrm>
            <a:off x="0" y="-25560"/>
            <a:ext cx="1809150" cy="238845"/>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5" name="Google Shape;130;p23">
            <a:extLst>
              <a:ext uri="{FF2B5EF4-FFF2-40B4-BE49-F238E27FC236}">
                <a16:creationId xmlns:a16="http://schemas.microsoft.com/office/drawing/2014/main" id="{8A656481-F097-4E1D-A4E9-951C9546019F}"/>
              </a:ext>
            </a:extLst>
          </p:cNvPr>
          <p:cNvSpPr txBox="1">
            <a:spLocks noGrp="1"/>
          </p:cNvSpPr>
          <p:nvPr>
            <p:ph type="body" idx="3"/>
          </p:nvPr>
        </p:nvSpPr>
        <p:spPr>
          <a:xfrm>
            <a:off x="147147" y="5003"/>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GB" dirty="0"/>
              <a:t>Suhasini Cheryala</a:t>
            </a:r>
            <a:endParaRPr dirty="0">
              <a:latin typeface="Source Sans Pro"/>
              <a:ea typeface="Source Sans Pro"/>
              <a:cs typeface="Source Sans Pro"/>
              <a:sym typeface="Source Sans Pro"/>
            </a:endParaRPr>
          </a:p>
        </p:txBody>
      </p:sp>
      <p:graphicFrame>
        <p:nvGraphicFramePr>
          <p:cNvPr id="8" name="Chart 7">
            <a:extLst>
              <a:ext uri="{FF2B5EF4-FFF2-40B4-BE49-F238E27FC236}">
                <a16:creationId xmlns:a16="http://schemas.microsoft.com/office/drawing/2014/main" id="{CD59F306-54C6-4C70-956C-8F258C8D9AFC}"/>
              </a:ext>
            </a:extLst>
          </p:cNvPr>
          <p:cNvGraphicFramePr>
            <a:graphicFrameLocks/>
          </p:cNvGraphicFramePr>
          <p:nvPr>
            <p:extLst/>
          </p:nvPr>
        </p:nvGraphicFramePr>
        <p:xfrm>
          <a:off x="0" y="1349298"/>
          <a:ext cx="4572000" cy="37663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8EB3CC12-AFC8-4B29-A9C6-4AFBC7D89408}"/>
              </a:ext>
            </a:extLst>
          </p:cNvPr>
          <p:cNvGraphicFramePr>
            <a:graphicFrameLocks/>
          </p:cNvGraphicFramePr>
          <p:nvPr>
            <p:extLst/>
          </p:nvPr>
        </p:nvGraphicFramePr>
        <p:xfrm>
          <a:off x="4572000" y="1349297"/>
          <a:ext cx="4505092" cy="376631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79893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xfrm>
            <a:off x="-141903" y="230775"/>
            <a:ext cx="8006316"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49" name="Google Shape;149;p25"/>
          <p:cNvSpPr txBox="1">
            <a:spLocks noGrp="1"/>
          </p:cNvSpPr>
          <p:nvPr>
            <p:ph type="title"/>
          </p:nvPr>
        </p:nvSpPr>
        <p:spPr>
          <a:xfrm>
            <a:off x="157950" y="325575"/>
            <a:ext cx="6348900" cy="304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Font typeface="Arial"/>
              <a:buNone/>
            </a:pPr>
            <a:r>
              <a:rPr lang="en-GB" sz="1600" dirty="0" smtClean="0"/>
              <a:t>Observation and interpretation</a:t>
            </a:r>
            <a:endParaRPr sz="1600" dirty="0"/>
          </a:p>
        </p:txBody>
      </p:sp>
      <p:sp>
        <p:nvSpPr>
          <p:cNvPr id="14" name="Google Shape;129;p23">
            <a:extLst>
              <a:ext uri="{FF2B5EF4-FFF2-40B4-BE49-F238E27FC236}">
                <a16:creationId xmlns:a16="http://schemas.microsoft.com/office/drawing/2014/main" id="{3757F786-EAF6-4476-8618-688D8A592EA5}"/>
              </a:ext>
            </a:extLst>
          </p:cNvPr>
          <p:cNvSpPr>
            <a:spLocks noGrp="1"/>
          </p:cNvSpPr>
          <p:nvPr>
            <p:ph type="body" idx="2"/>
          </p:nvPr>
        </p:nvSpPr>
        <p:spPr>
          <a:xfrm>
            <a:off x="0" y="-25560"/>
            <a:ext cx="1809150" cy="238845"/>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5" name="Google Shape;130;p23">
            <a:extLst>
              <a:ext uri="{FF2B5EF4-FFF2-40B4-BE49-F238E27FC236}">
                <a16:creationId xmlns:a16="http://schemas.microsoft.com/office/drawing/2014/main" id="{8A656481-F097-4E1D-A4E9-951C9546019F}"/>
              </a:ext>
            </a:extLst>
          </p:cNvPr>
          <p:cNvSpPr txBox="1">
            <a:spLocks noGrp="1"/>
          </p:cNvSpPr>
          <p:nvPr>
            <p:ph type="body" idx="3"/>
          </p:nvPr>
        </p:nvSpPr>
        <p:spPr>
          <a:xfrm>
            <a:off x="147147" y="5003"/>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GB" dirty="0"/>
              <a:t>Suhasini Cheryala</a:t>
            </a:r>
            <a:endParaRPr dirty="0">
              <a:latin typeface="Source Sans Pro"/>
              <a:ea typeface="Source Sans Pro"/>
              <a:cs typeface="Source Sans Pro"/>
              <a:sym typeface="Source Sans Pro"/>
            </a:endParaRPr>
          </a:p>
        </p:txBody>
      </p:sp>
      <p:sp>
        <p:nvSpPr>
          <p:cNvPr id="6" name="TextBox 5"/>
          <p:cNvSpPr txBox="1"/>
          <p:nvPr/>
        </p:nvSpPr>
        <p:spPr>
          <a:xfrm>
            <a:off x="238540" y="819975"/>
            <a:ext cx="8362900" cy="4278094"/>
          </a:xfrm>
          <a:prstGeom prst="rect">
            <a:avLst/>
          </a:prstGeom>
          <a:noFill/>
        </p:spPr>
        <p:txBody>
          <a:bodyPr wrap="square" rtlCol="0">
            <a:spAutoFit/>
          </a:bodyPr>
          <a:lstStyle/>
          <a:p>
            <a:r>
              <a:rPr lang="en-GB" sz="1600" b="1" dirty="0">
                <a:latin typeface="Times New Roman" panose="02020603050405020304" pitchFamily="18" charset="0"/>
                <a:cs typeface="Times New Roman" panose="02020603050405020304" pitchFamily="18" charset="0"/>
              </a:rPr>
              <a:t>Electricity Consumption Trends</a:t>
            </a:r>
            <a:r>
              <a:rPr lang="en-GB" sz="1600" b="1" dirty="0" smtClean="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GB" sz="1600" dirty="0" smtClean="0">
                <a:latin typeface="Times New Roman" panose="02020603050405020304" pitchFamily="18" charset="0"/>
                <a:cs typeface="Times New Roman" panose="02020603050405020304" pitchFamily="18" charset="0"/>
              </a:rPr>
              <a:t>Standard </a:t>
            </a:r>
            <a:r>
              <a:rPr lang="en-GB" sz="1600" dirty="0">
                <a:latin typeface="Times New Roman" panose="02020603050405020304" pitchFamily="18" charset="0"/>
                <a:cs typeface="Times New Roman" panose="02020603050405020304" pitchFamily="18" charset="0"/>
              </a:rPr>
              <a:t>meter electricity consumption is higher in England compared to other regions, with the North East exhibiting the least consumption.</a:t>
            </a:r>
          </a:p>
          <a:p>
            <a:pPr marL="285750" indent="-285750" algn="just">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Economic 7 meter electricity consumption during off-peak hours is also higher in England, with the North East again marking the least consumption.</a:t>
            </a:r>
          </a:p>
          <a:p>
            <a:pPr marL="285750" indent="-285750" algn="just">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Domestic electricity consumption from 2011 to 2021 has decreased overall.</a:t>
            </a:r>
          </a:p>
          <a:p>
            <a:pPr marL="285750" indent="-285750" algn="just">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There was an increase in electricity consumption in 2020 compared to 2019, likely due to the lockdown causing more people to work from home. However, consumption decreased when comparing 2020 to 2021 after the lockdown was lifted</a:t>
            </a:r>
            <a:r>
              <a:rPr lang="en-GB" sz="1600" dirty="0" smtClean="0">
                <a:latin typeface="Times New Roman" panose="02020603050405020304" pitchFamily="18" charset="0"/>
                <a:cs typeface="Times New Roman" panose="02020603050405020304" pitchFamily="18" charset="0"/>
              </a:rPr>
              <a:t>.</a:t>
            </a:r>
          </a:p>
          <a:p>
            <a:endParaRPr lang="en-GB" sz="1600" b="1" dirty="0" smtClean="0">
              <a:latin typeface="Times New Roman" panose="02020603050405020304" pitchFamily="18" charset="0"/>
              <a:cs typeface="Times New Roman" panose="02020603050405020304" pitchFamily="18" charset="0"/>
            </a:endParaRPr>
          </a:p>
          <a:p>
            <a:r>
              <a:rPr lang="en-GB" sz="1600" b="1" dirty="0" smtClean="0">
                <a:latin typeface="Times New Roman" panose="02020603050405020304" pitchFamily="18" charset="0"/>
                <a:cs typeface="Times New Roman" panose="02020603050405020304" pitchFamily="18" charset="0"/>
              </a:rPr>
              <a:t>Regional </a:t>
            </a:r>
            <a:r>
              <a:rPr lang="en-GB" sz="1600" b="1" dirty="0">
                <a:latin typeface="Times New Roman" panose="02020603050405020304" pitchFamily="18" charset="0"/>
                <a:cs typeface="Times New Roman" panose="02020603050405020304" pitchFamily="18" charset="0"/>
              </a:rPr>
              <a:t>Variances:</a:t>
            </a:r>
          </a:p>
          <a:p>
            <a:pPr marL="285750" indent="-285750" algn="just">
              <a:buFont typeface="Arial" panose="020B0604020202020204" pitchFamily="34" charset="0"/>
              <a:buChar char="•"/>
            </a:pPr>
            <a:r>
              <a:rPr lang="en-GB" sz="1600" dirty="0" smtClean="0">
                <a:latin typeface="Times New Roman" panose="02020603050405020304" pitchFamily="18" charset="0"/>
                <a:cs typeface="Times New Roman" panose="02020603050405020304" pitchFamily="18" charset="0"/>
              </a:rPr>
              <a:t>The </a:t>
            </a:r>
            <a:r>
              <a:rPr lang="en-GB" sz="1600" dirty="0">
                <a:latin typeface="Times New Roman" panose="02020603050405020304" pitchFamily="18" charset="0"/>
                <a:cs typeface="Times New Roman" panose="02020603050405020304" pitchFamily="18" charset="0"/>
              </a:rPr>
              <a:t>South East region marks the highest domestic and non-domestic electric consumption.</a:t>
            </a:r>
          </a:p>
          <a:p>
            <a:pPr marL="285750" indent="-285750" algn="just">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Scotland exhibits lower non-domestic consumption, while the North East shows lower domestic consumption.</a:t>
            </a:r>
          </a:p>
          <a:p>
            <a:pPr marL="285750" indent="-285750" algn="just">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Scotland also marks the highest decrease in electricity consumption, whereas there is no change observed in the North East region.</a:t>
            </a:r>
          </a:p>
          <a:p>
            <a:endParaRPr lang="en-GB"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87151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xfrm>
            <a:off x="-141903" y="230775"/>
            <a:ext cx="8006316"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49" name="Google Shape;149;p25"/>
          <p:cNvSpPr txBox="1">
            <a:spLocks noGrp="1"/>
          </p:cNvSpPr>
          <p:nvPr>
            <p:ph type="title"/>
          </p:nvPr>
        </p:nvSpPr>
        <p:spPr>
          <a:xfrm>
            <a:off x="157950" y="325575"/>
            <a:ext cx="6348900" cy="304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Font typeface="Arial"/>
              <a:buNone/>
            </a:pPr>
            <a:r>
              <a:rPr lang="en-GB" sz="1600" dirty="0" smtClean="0"/>
              <a:t>Observation and interpretation</a:t>
            </a:r>
            <a:endParaRPr sz="1600" dirty="0"/>
          </a:p>
        </p:txBody>
      </p:sp>
      <p:sp>
        <p:nvSpPr>
          <p:cNvPr id="14" name="Google Shape;129;p23">
            <a:extLst>
              <a:ext uri="{FF2B5EF4-FFF2-40B4-BE49-F238E27FC236}">
                <a16:creationId xmlns:a16="http://schemas.microsoft.com/office/drawing/2014/main" id="{3757F786-EAF6-4476-8618-688D8A592EA5}"/>
              </a:ext>
            </a:extLst>
          </p:cNvPr>
          <p:cNvSpPr>
            <a:spLocks noGrp="1"/>
          </p:cNvSpPr>
          <p:nvPr>
            <p:ph type="body" idx="2"/>
          </p:nvPr>
        </p:nvSpPr>
        <p:spPr>
          <a:xfrm>
            <a:off x="0" y="-25560"/>
            <a:ext cx="1809150" cy="238845"/>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5" name="Google Shape;130;p23">
            <a:extLst>
              <a:ext uri="{FF2B5EF4-FFF2-40B4-BE49-F238E27FC236}">
                <a16:creationId xmlns:a16="http://schemas.microsoft.com/office/drawing/2014/main" id="{8A656481-F097-4E1D-A4E9-951C9546019F}"/>
              </a:ext>
            </a:extLst>
          </p:cNvPr>
          <p:cNvSpPr txBox="1">
            <a:spLocks noGrp="1"/>
          </p:cNvSpPr>
          <p:nvPr>
            <p:ph type="body" idx="3"/>
          </p:nvPr>
        </p:nvSpPr>
        <p:spPr>
          <a:xfrm>
            <a:off x="147147" y="5003"/>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GB" dirty="0"/>
              <a:t>Suhasini Cheryala</a:t>
            </a:r>
            <a:endParaRPr dirty="0">
              <a:latin typeface="Source Sans Pro"/>
              <a:ea typeface="Source Sans Pro"/>
              <a:cs typeface="Source Sans Pro"/>
              <a:sym typeface="Source Sans Pro"/>
            </a:endParaRPr>
          </a:p>
        </p:txBody>
      </p:sp>
      <p:sp>
        <p:nvSpPr>
          <p:cNvPr id="6" name="TextBox 5"/>
          <p:cNvSpPr txBox="1"/>
          <p:nvPr/>
        </p:nvSpPr>
        <p:spPr>
          <a:xfrm>
            <a:off x="310674" y="725175"/>
            <a:ext cx="7696863" cy="2554545"/>
          </a:xfrm>
          <a:prstGeom prst="rect">
            <a:avLst/>
          </a:prstGeom>
          <a:noFill/>
        </p:spPr>
        <p:txBody>
          <a:bodyPr wrap="square" rtlCol="0">
            <a:spAutoFit/>
          </a:bodyPr>
          <a:lstStyle/>
          <a:p>
            <a:pPr algn="just"/>
            <a:r>
              <a:rPr lang="en-GB" sz="1600" b="1" dirty="0">
                <a:latin typeface="Times New Roman" panose="02020603050405020304" pitchFamily="18" charset="0"/>
                <a:cs typeface="Times New Roman" panose="02020603050405020304" pitchFamily="18" charset="0"/>
              </a:rPr>
              <a:t>Impact of E7 Meters:</a:t>
            </a:r>
          </a:p>
          <a:p>
            <a:pPr marL="285750" indent="-285750" algn="just">
              <a:buFont typeface="Arial" panose="020B0604020202020204" pitchFamily="34" charset="0"/>
              <a:buChar char="•"/>
            </a:pPr>
            <a:r>
              <a:rPr lang="en-GB" sz="1600" dirty="0" smtClean="0">
                <a:latin typeface="Times New Roman" panose="02020603050405020304" pitchFamily="18" charset="0"/>
                <a:cs typeface="Times New Roman" panose="02020603050405020304" pitchFamily="18" charset="0"/>
              </a:rPr>
              <a:t>The </a:t>
            </a:r>
            <a:r>
              <a:rPr lang="en-GB" sz="1600" dirty="0">
                <a:latin typeface="Times New Roman" panose="02020603050405020304" pitchFamily="18" charset="0"/>
                <a:cs typeface="Times New Roman" panose="02020603050405020304" pitchFamily="18" charset="0"/>
              </a:rPr>
              <a:t>decrease in electricity consumption from 2020 to 2021 could be attributed to the usage of E7 meters, which might have contributed to more efficient electricity usage during peak and off-peak hours</a:t>
            </a:r>
            <a:r>
              <a:rPr lang="en-GB" sz="1600" dirty="0" smtClean="0">
                <a:latin typeface="Times New Roman" panose="02020603050405020304" pitchFamily="18" charset="0"/>
                <a:cs typeface="Times New Roman" panose="02020603050405020304" pitchFamily="18" charset="0"/>
              </a:rPr>
              <a:t>.</a:t>
            </a:r>
          </a:p>
          <a:p>
            <a:pPr algn="just"/>
            <a:endParaRPr lang="en-GB" sz="1600" dirty="0">
              <a:latin typeface="Times New Roman" panose="02020603050405020304" pitchFamily="18" charset="0"/>
              <a:cs typeface="Times New Roman" panose="02020603050405020304" pitchFamily="18" charset="0"/>
            </a:endParaRPr>
          </a:p>
          <a:p>
            <a:pPr algn="just"/>
            <a:r>
              <a:rPr lang="en-GB" sz="1600" b="1" dirty="0">
                <a:latin typeface="Times New Roman" panose="02020603050405020304" pitchFamily="18" charset="0"/>
                <a:cs typeface="Times New Roman" panose="02020603050405020304" pitchFamily="18" charset="0"/>
              </a:rPr>
              <a:t>Regional Electricity and Gas Consumption:</a:t>
            </a:r>
          </a:p>
          <a:p>
            <a:pPr marL="285750" indent="-285750" algn="just">
              <a:buFont typeface="Arial" panose="020B0604020202020204" pitchFamily="34" charset="0"/>
              <a:buChar char="•"/>
            </a:pPr>
            <a:r>
              <a:rPr lang="en-GB" sz="1600" dirty="0" smtClean="0">
                <a:latin typeface="Times New Roman" panose="02020603050405020304" pitchFamily="18" charset="0"/>
                <a:cs typeface="Times New Roman" panose="02020603050405020304" pitchFamily="18" charset="0"/>
              </a:rPr>
              <a:t>The </a:t>
            </a:r>
            <a:r>
              <a:rPr lang="en-GB" sz="1600" dirty="0">
                <a:latin typeface="Times New Roman" panose="02020603050405020304" pitchFamily="18" charset="0"/>
                <a:cs typeface="Times New Roman" panose="02020603050405020304" pitchFamily="18" charset="0"/>
              </a:rPr>
              <a:t>South East region shows higher consumption compared to Wales in both electricity and gas consumption.</a:t>
            </a:r>
          </a:p>
          <a:p>
            <a:pPr marL="285750" indent="-285750" algn="just">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In terms of non-domestic consumption, the North West marks the highest, while the North East marks the lowest</a:t>
            </a:r>
            <a:r>
              <a:rPr lang="en-GB" sz="1600" dirty="0" smtClean="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508262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a:spLocks noGrp="1"/>
          </p:cNvSpPr>
          <p:nvPr>
            <p:ph type="body" idx="1"/>
          </p:nvPr>
        </p:nvSpPr>
        <p:spPr>
          <a:xfrm>
            <a:off x="-332295" y="305760"/>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29" name="Google Shape;129;p23"/>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30" name="Google Shape;130;p23"/>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Your Name</a:t>
            </a:r>
            <a:endParaRPr dirty="0">
              <a:latin typeface="Source Sans Pro"/>
              <a:ea typeface="Source Sans Pro"/>
              <a:cs typeface="Source Sans Pro"/>
              <a:sym typeface="Source Sans Pro"/>
            </a:endParaRPr>
          </a:p>
        </p:txBody>
      </p:sp>
      <p:sp>
        <p:nvSpPr>
          <p:cNvPr id="131" name="Google Shape;131;p23"/>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GB" dirty="0"/>
              <a:t>About Me</a:t>
            </a:r>
            <a:endParaRPr dirty="0"/>
          </a:p>
        </p:txBody>
      </p:sp>
      <p:sp>
        <p:nvSpPr>
          <p:cNvPr id="132" name="Google Shape;132;p23"/>
          <p:cNvSpPr txBox="1"/>
          <p:nvPr/>
        </p:nvSpPr>
        <p:spPr>
          <a:xfrm>
            <a:off x="306806" y="989849"/>
            <a:ext cx="8496951" cy="3986187"/>
          </a:xfrm>
          <a:prstGeom prst="rect">
            <a:avLst/>
          </a:prstGeom>
          <a:noFill/>
          <a:ln>
            <a:noFill/>
          </a:ln>
        </p:spPr>
        <p:txBody>
          <a:bodyPr spcFirstLastPara="1" wrap="square" lIns="91425" tIns="91425" rIns="91425" bIns="91425" anchor="t" anchorCtr="0">
            <a:noAutofit/>
          </a:bodyPr>
          <a:lstStyle/>
          <a:p>
            <a:pPr algn="just"/>
            <a:r>
              <a:rPr lang="en-US" dirty="0">
                <a:solidFill>
                  <a:schemeClr val="tx1"/>
                </a:solidFill>
                <a:latin typeface="Times New Roman" panose="02020603050405020304" pitchFamily="18" charset="0"/>
                <a:ea typeface="Source Sans Pro"/>
                <a:cs typeface="Times New Roman" panose="02020603050405020304" pitchFamily="18" charset="0"/>
                <a:sym typeface="Source Sans Pro"/>
              </a:rPr>
              <a:t>I am Suhasini Cheryala, working as a Customer Service Representative in the mobile industry from 1 year and 7 months. </a:t>
            </a:r>
          </a:p>
          <a:p>
            <a:pPr algn="just"/>
            <a:endParaRPr lang="en-US" dirty="0">
              <a:solidFill>
                <a:schemeClr val="tx1"/>
              </a:solidFill>
              <a:latin typeface="Times New Roman" panose="02020603050405020304" pitchFamily="18" charset="0"/>
              <a:ea typeface="Source Sans Pro"/>
              <a:cs typeface="Times New Roman" panose="02020603050405020304" pitchFamily="18" charset="0"/>
              <a:sym typeface="Source Sans Pro"/>
            </a:endParaRPr>
          </a:p>
          <a:p>
            <a:pPr algn="just"/>
            <a:r>
              <a:rPr lang="en-US" dirty="0">
                <a:solidFill>
                  <a:schemeClr val="tx1"/>
                </a:solidFill>
                <a:latin typeface="Times New Roman" panose="02020603050405020304" pitchFamily="18" charset="0"/>
                <a:ea typeface="Source Sans Pro"/>
                <a:cs typeface="Times New Roman" panose="02020603050405020304" pitchFamily="18" charset="0"/>
                <a:sym typeface="Source Sans Pro"/>
              </a:rPr>
              <a:t>From March 2017 to July 2022, I took a break to fulfill family responsibilities and utilized this time to enhance my skills. During this period, I underwent training in TestNG, Cucumber, and JavaScript, ultimately earning ISTQB Foundation Level certification.</a:t>
            </a:r>
          </a:p>
          <a:p>
            <a:pPr algn="just"/>
            <a:endParaRPr lang="en-US" dirty="0">
              <a:solidFill>
                <a:schemeClr val="tx1"/>
              </a:solidFill>
              <a:latin typeface="Times New Roman" panose="02020603050405020304" pitchFamily="18" charset="0"/>
              <a:ea typeface="Source Sans Pro"/>
              <a:cs typeface="Times New Roman" panose="02020603050405020304" pitchFamily="18" charset="0"/>
              <a:sym typeface="Source Sans Pro"/>
            </a:endParaRPr>
          </a:p>
          <a:p>
            <a:pPr algn="just"/>
            <a:r>
              <a:rPr lang="en-US" dirty="0">
                <a:solidFill>
                  <a:schemeClr val="tx1"/>
                </a:solidFill>
                <a:latin typeface="Times New Roman" panose="02020603050405020304" pitchFamily="18" charset="0"/>
                <a:ea typeface="Source Sans Pro"/>
                <a:cs typeface="Times New Roman" panose="02020603050405020304" pitchFamily="18" charset="0"/>
                <a:sym typeface="Source Sans Pro"/>
              </a:rPr>
              <a:t>With a background in software, I bring 2.6 years of expertise encompassing both manual testing and automation. I have adeptly worked with various technologies, including Core Java, Selenium, Jira, Bugzilla, SQL, Oracle and Excel.</a:t>
            </a:r>
          </a:p>
          <a:p>
            <a:pPr algn="l"/>
            <a:endParaRPr lang="en-US" b="0" i="0" dirty="0">
              <a:solidFill>
                <a:srgbClr val="0D0D0D"/>
              </a:solidFill>
              <a:effectLst/>
              <a:latin typeface="Times New Roman" panose="02020603050405020304" pitchFamily="18" charset="0"/>
              <a:cs typeface="Times New Roman" panose="02020603050405020304" pitchFamily="18" charset="0"/>
            </a:endParaRPr>
          </a:p>
          <a:p>
            <a:pPr algn="l"/>
            <a:r>
              <a:rPr lang="en-US" b="0" i="0" dirty="0">
                <a:solidFill>
                  <a:srgbClr val="0D0D0D"/>
                </a:solidFill>
                <a:effectLst/>
                <a:latin typeface="Times New Roman" panose="02020603050405020304" pitchFamily="18" charset="0"/>
                <a:cs typeface="Times New Roman" panose="02020603050405020304" pitchFamily="18" charset="0"/>
              </a:rPr>
              <a:t>My experience as a customer service representative has taught me the importance of data in shaping the customer experience. The dashboard I use isn't just a tool; it's like a window showing me every detail of a customer's journey from the beginning of a call to its successful resolution. It tracks my performance throughout the day on all calls and provides insights for each interaction. Thus, I've realized that data is crucial for improving my strategies to provide the best customer service. This deep understanding has sparked my curiosity and ambition to explore the world of data analytics.</a:t>
            </a:r>
          </a:p>
          <a:p>
            <a:pPr algn="just"/>
            <a:endParaRPr lang="en-US" dirty="0">
              <a:solidFill>
                <a:schemeClr val="tx1"/>
              </a:solidFill>
              <a:latin typeface="Arial" panose="020B0604020202020204" pitchFamily="34" charset="0"/>
              <a:ea typeface="Source Sans Pro"/>
              <a:cs typeface="Arial" panose="020B0604020202020204" pitchFamily="34" charset="0"/>
              <a:sym typeface="Source Sans Pro"/>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xfrm>
            <a:off x="-141903" y="230775"/>
            <a:ext cx="8006316"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49" name="Google Shape;149;p25"/>
          <p:cNvSpPr txBox="1">
            <a:spLocks noGrp="1"/>
          </p:cNvSpPr>
          <p:nvPr>
            <p:ph type="title"/>
          </p:nvPr>
        </p:nvSpPr>
        <p:spPr>
          <a:xfrm>
            <a:off x="157950" y="325575"/>
            <a:ext cx="6348900" cy="304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Font typeface="Arial"/>
              <a:buNone/>
            </a:pPr>
            <a:r>
              <a:rPr lang="en-GB" sz="1600" dirty="0" smtClean="0"/>
              <a:t>Observation and interpretation</a:t>
            </a:r>
            <a:endParaRPr sz="1600" dirty="0"/>
          </a:p>
        </p:txBody>
      </p:sp>
      <p:sp>
        <p:nvSpPr>
          <p:cNvPr id="14" name="Google Shape;129;p23">
            <a:extLst>
              <a:ext uri="{FF2B5EF4-FFF2-40B4-BE49-F238E27FC236}">
                <a16:creationId xmlns:a16="http://schemas.microsoft.com/office/drawing/2014/main" id="{3757F786-EAF6-4476-8618-688D8A592EA5}"/>
              </a:ext>
            </a:extLst>
          </p:cNvPr>
          <p:cNvSpPr>
            <a:spLocks noGrp="1"/>
          </p:cNvSpPr>
          <p:nvPr>
            <p:ph type="body" idx="2"/>
          </p:nvPr>
        </p:nvSpPr>
        <p:spPr>
          <a:xfrm>
            <a:off x="0" y="-25560"/>
            <a:ext cx="1809150" cy="238845"/>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5" name="Google Shape;130;p23">
            <a:extLst>
              <a:ext uri="{FF2B5EF4-FFF2-40B4-BE49-F238E27FC236}">
                <a16:creationId xmlns:a16="http://schemas.microsoft.com/office/drawing/2014/main" id="{8A656481-F097-4E1D-A4E9-951C9546019F}"/>
              </a:ext>
            </a:extLst>
          </p:cNvPr>
          <p:cNvSpPr txBox="1">
            <a:spLocks noGrp="1"/>
          </p:cNvSpPr>
          <p:nvPr>
            <p:ph type="body" idx="3"/>
          </p:nvPr>
        </p:nvSpPr>
        <p:spPr>
          <a:xfrm>
            <a:off x="147147" y="5003"/>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GB" dirty="0"/>
              <a:t>Suhasini Cheryala</a:t>
            </a:r>
            <a:endParaRPr dirty="0">
              <a:latin typeface="Source Sans Pro"/>
              <a:ea typeface="Source Sans Pro"/>
              <a:cs typeface="Source Sans Pro"/>
              <a:sym typeface="Source Sans Pro"/>
            </a:endParaRPr>
          </a:p>
        </p:txBody>
      </p:sp>
      <p:sp>
        <p:nvSpPr>
          <p:cNvPr id="6" name="TextBox 5"/>
          <p:cNvSpPr txBox="1"/>
          <p:nvPr/>
        </p:nvSpPr>
        <p:spPr>
          <a:xfrm>
            <a:off x="358382" y="1075032"/>
            <a:ext cx="7696863" cy="1323439"/>
          </a:xfrm>
          <a:prstGeom prst="rect">
            <a:avLst/>
          </a:prstGeom>
          <a:noFill/>
        </p:spPr>
        <p:txBody>
          <a:bodyPr wrap="square" rtlCol="0">
            <a:spAutoFit/>
          </a:bodyPr>
          <a:lstStyle/>
          <a:p>
            <a:pPr algn="just"/>
            <a:r>
              <a:rPr lang="en-GB" sz="1600" dirty="0">
                <a:latin typeface="Times New Roman" panose="02020603050405020304" pitchFamily="18" charset="0"/>
                <a:cs typeface="Times New Roman" panose="02020603050405020304" pitchFamily="18" charset="0"/>
              </a:rPr>
              <a:t>In conclusion, the analysis suggests that there are notable differences in electricity consumption patterns across regions, with factors such as meter types and lockdown measures playing significant roles. Additionally, understanding these regional variances is crucial for developing targeted strategies to manage and optimize electricity usage efficiently.</a:t>
            </a:r>
          </a:p>
        </p:txBody>
      </p:sp>
    </p:spTree>
    <p:extLst>
      <p:ext uri="{BB962C8B-B14F-4D97-AF65-F5344CB8AC3E}">
        <p14:creationId xmlns:p14="http://schemas.microsoft.com/office/powerpoint/2010/main" val="5542290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a:spLocks noGrp="1"/>
          </p:cNvSpPr>
          <p:nvPr>
            <p:ph type="body" idx="1"/>
          </p:nvPr>
        </p:nvSpPr>
        <p:spPr>
          <a:xfrm>
            <a:off x="-98378" y="280968"/>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40" name="Google Shape;140;p24"/>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a:t>How does data add value to organisations?</a:t>
            </a:r>
            <a:endParaRPr/>
          </a:p>
        </p:txBody>
      </p:sp>
      <p:sp>
        <p:nvSpPr>
          <p:cNvPr id="141" name="Google Shape;141;p24"/>
          <p:cNvSpPr txBox="1"/>
          <p:nvPr/>
        </p:nvSpPr>
        <p:spPr>
          <a:xfrm>
            <a:off x="0" y="989849"/>
            <a:ext cx="9144000" cy="43454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dirty="0">
                <a:solidFill>
                  <a:schemeClr val="tx1"/>
                </a:solidFill>
                <a:latin typeface="Times New Roman" panose="02020603050405020304" pitchFamily="18" charset="0"/>
                <a:ea typeface="Source Sans Pro"/>
                <a:cs typeface="Times New Roman" panose="02020603050405020304" pitchFamily="18" charset="0"/>
                <a:sym typeface="Source Sans Pro"/>
              </a:rPr>
              <a:t>Data:</a:t>
            </a:r>
          </a:p>
          <a:p>
            <a:r>
              <a:rPr lang="en" dirty="0">
                <a:solidFill>
                  <a:schemeClr val="tx1"/>
                </a:solidFill>
                <a:latin typeface="Times New Roman" panose="02020603050405020304" pitchFamily="18" charset="0"/>
                <a:ea typeface="Source Sans Pro"/>
                <a:cs typeface="Times New Roman" panose="02020603050405020304" pitchFamily="18" charset="0"/>
                <a:sym typeface="Source Sans Pro"/>
              </a:rPr>
              <a:t>D</a:t>
            </a:r>
            <a:r>
              <a:rPr lang="en-GB" dirty="0" err="1">
                <a:solidFill>
                  <a:schemeClr val="tx1"/>
                </a:solidFill>
                <a:latin typeface="Times New Roman" panose="02020603050405020304" pitchFamily="18" charset="0"/>
                <a:ea typeface="Source Sans Pro"/>
                <a:cs typeface="Times New Roman" panose="02020603050405020304" pitchFamily="18" charset="0"/>
                <a:sym typeface="Source Sans Pro"/>
              </a:rPr>
              <a:t>ata</a:t>
            </a:r>
            <a:r>
              <a:rPr lang="en-GB" dirty="0">
                <a:solidFill>
                  <a:schemeClr val="tx1"/>
                </a:solidFill>
                <a:latin typeface="Times New Roman" panose="02020603050405020304" pitchFamily="18" charset="0"/>
                <a:ea typeface="Source Sans Pro"/>
                <a:cs typeface="Times New Roman" panose="02020603050405020304" pitchFamily="18" charset="0"/>
                <a:sym typeface="Source Sans Pro"/>
              </a:rPr>
              <a:t> is a raw fact that can be in the form of numbers(sum, count, calculate, floats, fractions), observations, texts( measurements, seasons, analysis, frequency).</a:t>
            </a:r>
          </a:p>
          <a:p>
            <a:pPr marL="0" lvl="0" indent="0" algn="l" rtl="0">
              <a:spcBef>
                <a:spcPts val="0"/>
              </a:spcBef>
              <a:spcAft>
                <a:spcPts val="0"/>
              </a:spcAft>
              <a:buNone/>
            </a:pPr>
            <a:endParaRPr lang="en" dirty="0">
              <a:solidFill>
                <a:schemeClr val="tx1"/>
              </a:solidFill>
              <a:latin typeface="Times New Roman" panose="02020603050405020304" pitchFamily="18" charset="0"/>
              <a:ea typeface="Source Sans Pro"/>
              <a:cs typeface="Times New Roman" panose="02020603050405020304" pitchFamily="18" charset="0"/>
              <a:sym typeface="Source Sans Pro"/>
            </a:endParaRPr>
          </a:p>
          <a:p>
            <a:pPr marL="0" lvl="0" indent="0" algn="l" rtl="0">
              <a:spcBef>
                <a:spcPts val="0"/>
              </a:spcBef>
              <a:spcAft>
                <a:spcPts val="0"/>
              </a:spcAft>
              <a:buNone/>
            </a:pPr>
            <a:r>
              <a:rPr lang="en-US" b="1" dirty="0">
                <a:solidFill>
                  <a:schemeClr val="tx1"/>
                </a:solidFill>
                <a:latin typeface="Times New Roman" panose="02020603050405020304" pitchFamily="18" charset="0"/>
                <a:cs typeface="Times New Roman" panose="02020603050405020304" pitchFamily="18" charset="0"/>
              </a:rPr>
              <a:t>Why is data important to organizations?</a:t>
            </a:r>
          </a:p>
          <a:p>
            <a:pPr lvl="0" algn="l" rtl="0">
              <a:spcBef>
                <a:spcPts val="0"/>
              </a:spcBef>
              <a:spcAft>
                <a:spcPts val="0"/>
              </a:spcAft>
            </a:pPr>
            <a:r>
              <a:rPr lang="en-US" u="sng" dirty="0">
                <a:solidFill>
                  <a:schemeClr val="tx1"/>
                </a:solidFill>
                <a:latin typeface="Times New Roman" panose="02020603050405020304" pitchFamily="18" charset="0"/>
                <a:cs typeface="Times New Roman" panose="02020603050405020304" pitchFamily="18" charset="0"/>
              </a:rPr>
              <a:t>Problem Identification:</a:t>
            </a:r>
          </a:p>
          <a:p>
            <a:pPr lvl="1" algn="just"/>
            <a:r>
              <a:rPr lang="en-US" dirty="0">
                <a:solidFill>
                  <a:schemeClr val="tx1"/>
                </a:solidFill>
                <a:latin typeface="Times New Roman" panose="02020603050405020304" pitchFamily="18" charset="0"/>
                <a:cs typeface="Times New Roman" panose="02020603050405020304" pitchFamily="18" charset="0"/>
              </a:rPr>
              <a:t>	 Data serves as a powerful tool for pinpointing the root cause of issues through surveys and feedback, 	Analyzing data enables a more informed and systematic approach to understanding and resolving 	challenges.</a:t>
            </a:r>
          </a:p>
          <a:p>
            <a:pPr lvl="1"/>
            <a:r>
              <a:rPr lang="en-US" u="sng" dirty="0">
                <a:solidFill>
                  <a:schemeClr val="tx1"/>
                </a:solidFill>
                <a:latin typeface="Times New Roman" panose="02020603050405020304" pitchFamily="18" charset="0"/>
                <a:cs typeface="Times New Roman" panose="02020603050405020304" pitchFamily="18" charset="0"/>
              </a:rPr>
              <a:t>Informed Decision-Making:</a:t>
            </a:r>
          </a:p>
          <a:p>
            <a:pPr lvl="1" algn="just"/>
            <a:r>
              <a:rPr lang="en-US" dirty="0">
                <a:solidFill>
                  <a:schemeClr val="tx1"/>
                </a:solidFill>
                <a:latin typeface="Times New Roman" panose="02020603050405020304" pitchFamily="18" charset="0"/>
                <a:cs typeface="Times New Roman" panose="02020603050405020304" pitchFamily="18" charset="0"/>
              </a:rPr>
              <a:t>	Effective use of data provides valuable insights into problems, eliminating guesswork. By analyzing trends, 	behaviors, and patterns, informed decisions can be made. This analysis not only allows for the introduction 	of new products or innovations but also enables the enhancement of existing products, ultimately 	improving quality, enhancing user experiences, and simplifying people's lives. </a:t>
            </a:r>
          </a:p>
          <a:p>
            <a:pPr lvl="1" algn="just"/>
            <a:r>
              <a:rPr lang="en-US" u="sng" dirty="0">
                <a:solidFill>
                  <a:schemeClr val="tx1"/>
                </a:solidFill>
                <a:latin typeface="Times New Roman" panose="02020603050405020304" pitchFamily="18" charset="0"/>
                <a:cs typeface="Times New Roman" panose="02020603050405020304" pitchFamily="18" charset="0"/>
              </a:rPr>
              <a:t>Increase in Revenue:</a:t>
            </a:r>
          </a:p>
          <a:p>
            <a:pPr lvl="1" algn="just"/>
            <a:r>
              <a:rPr lang="en-US" dirty="0">
                <a:solidFill>
                  <a:schemeClr val="tx1"/>
                </a:solidFill>
                <a:latin typeface="Times New Roman" panose="02020603050405020304" pitchFamily="18" charset="0"/>
                <a:cs typeface="Times New Roman" panose="02020603050405020304" pitchFamily="18" charset="0"/>
              </a:rPr>
              <a:t>	Strategic improvements in services, such as the introduction of new seasonal offers and enhanced </a:t>
            </a:r>
            <a:r>
              <a:rPr lang="en-US" dirty="0" smtClean="0">
                <a:solidFill>
                  <a:schemeClr val="tx1"/>
                </a:solidFill>
                <a:latin typeface="Times New Roman" panose="02020603050405020304" pitchFamily="18" charset="0"/>
                <a:cs typeface="Times New Roman" panose="02020603050405020304" pitchFamily="18" charset="0"/>
              </a:rPr>
              <a:t>offerings</a:t>
            </a: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	effective </a:t>
            </a:r>
            <a:r>
              <a:rPr lang="en-US" dirty="0">
                <a:solidFill>
                  <a:schemeClr val="tx1"/>
                </a:solidFill>
                <a:latin typeface="Times New Roman" panose="02020603050405020304" pitchFamily="18" charset="0"/>
                <a:cs typeface="Times New Roman" panose="02020603050405020304" pitchFamily="18" charset="0"/>
              </a:rPr>
              <a:t>impact on boosting sales for organizations. This, in turn, contributes to a substantial </a:t>
            </a:r>
            <a:r>
              <a:rPr lang="en-US" dirty="0" smtClean="0">
                <a:solidFill>
                  <a:schemeClr val="tx1"/>
                </a:solidFill>
                <a:latin typeface="Times New Roman" panose="02020603050405020304" pitchFamily="18" charset="0"/>
                <a:cs typeface="Times New Roman" panose="02020603050405020304" pitchFamily="18" charset="0"/>
              </a:rPr>
              <a:t>increase 	in the 	company's </a:t>
            </a:r>
            <a:r>
              <a:rPr lang="en-US" dirty="0">
                <a:solidFill>
                  <a:schemeClr val="tx1"/>
                </a:solidFill>
                <a:latin typeface="Times New Roman" panose="02020603050405020304" pitchFamily="18" charset="0"/>
                <a:cs typeface="Times New Roman" panose="02020603050405020304" pitchFamily="18" charset="0"/>
              </a:rPr>
              <a:t>overall revenue. ,desired situation and gap between them.</a:t>
            </a:r>
          </a:p>
          <a:p>
            <a:pPr algn="just"/>
            <a:r>
              <a:rPr lang="en-US" dirty="0">
                <a:solidFill>
                  <a:schemeClr val="tx1"/>
                </a:solidFill>
                <a:latin typeface="Times New Roman" panose="02020603050405020304" pitchFamily="18" charset="0"/>
                <a:ea typeface="Source Sans Pro"/>
                <a:cs typeface="Times New Roman" panose="02020603050405020304" pitchFamily="18" charset="0"/>
                <a:sym typeface="Source Sans Pro"/>
              </a:rPr>
              <a:t>	</a:t>
            </a:r>
            <a:endParaRPr dirty="0">
              <a:solidFill>
                <a:schemeClr val="tx1"/>
              </a:solidFill>
              <a:latin typeface="Times New Roman" panose="02020603050405020304" pitchFamily="18" charset="0"/>
              <a:ea typeface="Source Sans Pro"/>
              <a:cs typeface="Times New Roman" panose="02020603050405020304" pitchFamily="18" charset="0"/>
              <a:sym typeface="Source Sans Pro"/>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xfrm>
            <a:off x="-141903" y="230775"/>
            <a:ext cx="8006316"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49" name="Google Shape;149;p25"/>
          <p:cNvSpPr txBox="1">
            <a:spLocks noGrp="1"/>
          </p:cNvSpPr>
          <p:nvPr>
            <p:ph type="title"/>
          </p:nvPr>
        </p:nvSpPr>
        <p:spPr>
          <a:xfrm>
            <a:off x="157950" y="325575"/>
            <a:ext cx="6348900" cy="304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Font typeface="Arial"/>
              <a:buNone/>
            </a:pPr>
            <a:r>
              <a:rPr lang="en-GB" sz="1600" dirty="0"/>
              <a:t>Sub National Electricity Consumption </a:t>
            </a:r>
            <a:endParaRPr sz="1600" dirty="0"/>
          </a:p>
        </p:txBody>
      </p:sp>
      <p:sp>
        <p:nvSpPr>
          <p:cNvPr id="150" name="Google Shape;150;p25"/>
          <p:cNvSpPr txBox="1"/>
          <p:nvPr/>
        </p:nvSpPr>
        <p:spPr>
          <a:xfrm>
            <a:off x="0" y="694199"/>
            <a:ext cx="9056536" cy="4218526"/>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en-US" sz="1600" dirty="0" smtClean="0">
                <a:solidFill>
                  <a:schemeClr val="tx1"/>
                </a:solidFill>
                <a:latin typeface="Times New Roman" panose="02020603050405020304" pitchFamily="18" charset="0"/>
                <a:ea typeface="Source Sans Pro"/>
                <a:cs typeface="Times New Roman" panose="02020603050405020304" pitchFamily="18" charset="0"/>
                <a:sym typeface="Source Sans Pro"/>
              </a:rPr>
              <a:t>Electricity  consumption data analysis.</a:t>
            </a:r>
          </a:p>
          <a:p>
            <a:pPr lvl="0" algn="l" rtl="0">
              <a:spcBef>
                <a:spcPts val="0"/>
              </a:spcBef>
              <a:spcAft>
                <a:spcPts val="0"/>
              </a:spcAft>
            </a:pPr>
            <a:endParaRPr lang="en-US" sz="1600" dirty="0" smtClean="0">
              <a:solidFill>
                <a:schemeClr val="tx1"/>
              </a:solidFill>
              <a:latin typeface="Times New Roman" panose="02020603050405020304" pitchFamily="18" charset="0"/>
              <a:ea typeface="Source Sans Pro"/>
              <a:cs typeface="Times New Roman" panose="02020603050405020304" pitchFamily="18" charset="0"/>
              <a:sym typeface="Source Sans Pro"/>
            </a:endParaRPr>
          </a:p>
          <a:p>
            <a:pPr lvl="0" algn="l" rtl="0">
              <a:spcBef>
                <a:spcPts val="0"/>
              </a:spcBef>
              <a:spcAft>
                <a:spcPts val="0"/>
              </a:spcAft>
            </a:pPr>
            <a:r>
              <a:rPr lang="en-US" sz="1600" dirty="0" smtClean="0">
                <a:solidFill>
                  <a:schemeClr val="tx1"/>
                </a:solidFill>
                <a:latin typeface="Times New Roman" panose="02020603050405020304" pitchFamily="18" charset="0"/>
                <a:ea typeface="Source Sans Pro"/>
                <a:cs typeface="Times New Roman" panose="02020603050405020304" pitchFamily="18" charset="0"/>
                <a:sym typeface="Source Sans Pro"/>
              </a:rPr>
              <a:t>My Objective is to find the Sub National Electrical Consumption with a focus on </a:t>
            </a:r>
            <a:endParaRPr lang="en-US" sz="1600" dirty="0">
              <a:solidFill>
                <a:schemeClr val="tx1"/>
              </a:solidFill>
              <a:latin typeface="Times New Roman" panose="02020603050405020304" pitchFamily="18" charset="0"/>
              <a:ea typeface="Source Sans Pro"/>
              <a:cs typeface="Times New Roman" panose="02020603050405020304" pitchFamily="18" charset="0"/>
              <a:sym typeface="Source Sans Pro"/>
            </a:endParaRPr>
          </a:p>
          <a:p>
            <a:pPr marL="285750" lvl="0" indent="-285750" algn="l" rtl="0">
              <a:lnSpc>
                <a:spcPct val="150000"/>
              </a:lnSpc>
              <a:spcBef>
                <a:spcPts val="0"/>
              </a:spcBef>
              <a:spcAft>
                <a:spcPts val="0"/>
              </a:spcAft>
              <a:buFont typeface="Arial" panose="020B0604020202020204" pitchFamily="34" charset="0"/>
              <a:buChar char="•"/>
            </a:pPr>
            <a:r>
              <a:rPr lang="en-US" sz="1600" dirty="0" smtClean="0">
                <a:solidFill>
                  <a:schemeClr val="tx1"/>
                </a:solidFill>
                <a:latin typeface="Times New Roman" panose="02020603050405020304" pitchFamily="18" charset="0"/>
                <a:ea typeface="Source Sans Pro"/>
                <a:cs typeface="Times New Roman" panose="02020603050405020304" pitchFamily="18" charset="0"/>
                <a:sym typeface="Source Sans Pro"/>
              </a:rPr>
              <a:t>To </a:t>
            </a:r>
            <a:r>
              <a:rPr lang="en-US" sz="1600" dirty="0">
                <a:solidFill>
                  <a:schemeClr val="tx1"/>
                </a:solidFill>
                <a:latin typeface="Times New Roman" panose="02020603050405020304" pitchFamily="18" charset="0"/>
                <a:ea typeface="Source Sans Pro"/>
                <a:cs typeface="Times New Roman" panose="02020603050405020304" pitchFamily="18" charset="0"/>
                <a:sym typeface="Source Sans Pro"/>
              </a:rPr>
              <a:t>find the total electricity consumption </a:t>
            </a:r>
            <a:r>
              <a:rPr lang="en-US" sz="1600" dirty="0" smtClean="0">
                <a:solidFill>
                  <a:schemeClr val="tx1"/>
                </a:solidFill>
                <a:latin typeface="Times New Roman" panose="02020603050405020304" pitchFamily="18" charset="0"/>
                <a:ea typeface="Source Sans Pro"/>
                <a:cs typeface="Times New Roman" panose="02020603050405020304" pitchFamily="18" charset="0"/>
                <a:sym typeface="Source Sans Pro"/>
              </a:rPr>
              <a:t>with </a:t>
            </a:r>
            <a:r>
              <a:rPr lang="en-US" sz="1600" dirty="0">
                <a:solidFill>
                  <a:schemeClr val="tx1"/>
                </a:solidFill>
                <a:latin typeface="Times New Roman" panose="02020603050405020304" pitchFamily="18" charset="0"/>
                <a:ea typeface="Source Sans Pro"/>
                <a:cs typeface="Times New Roman" panose="02020603050405020304" pitchFamily="18" charset="0"/>
                <a:sym typeface="Source Sans Pro"/>
              </a:rPr>
              <a:t>standard meters and E7 meters region wise</a:t>
            </a:r>
            <a:r>
              <a:rPr lang="en-US" sz="1600" dirty="0" smtClean="0">
                <a:solidFill>
                  <a:schemeClr val="tx1"/>
                </a:solidFill>
                <a:latin typeface="Times New Roman" panose="02020603050405020304" pitchFamily="18" charset="0"/>
                <a:ea typeface="Source Sans Pro"/>
                <a:cs typeface="Times New Roman" panose="02020603050405020304" pitchFamily="18" charset="0"/>
                <a:sym typeface="Source Sans Pro"/>
              </a:rPr>
              <a:t>.</a:t>
            </a:r>
          </a:p>
          <a:p>
            <a:pPr marL="285750" lvl="0" indent="-285750" algn="l" rtl="0">
              <a:lnSpc>
                <a:spcPct val="150000"/>
              </a:lnSpc>
              <a:spcBef>
                <a:spcPts val="0"/>
              </a:spcBef>
              <a:spcAft>
                <a:spcPts val="0"/>
              </a:spcAft>
              <a:buFont typeface="Arial" panose="020B0604020202020204" pitchFamily="34" charset="0"/>
              <a:buChar char="•"/>
            </a:pPr>
            <a:r>
              <a:rPr lang="en-US" sz="1600" dirty="0" smtClean="0">
                <a:solidFill>
                  <a:schemeClr val="tx1"/>
                </a:solidFill>
                <a:latin typeface="Times New Roman" panose="02020603050405020304" pitchFamily="18" charset="0"/>
                <a:ea typeface="Source Sans Pro"/>
                <a:cs typeface="Times New Roman" panose="02020603050405020304" pitchFamily="18" charset="0"/>
                <a:sym typeface="Source Sans Pro"/>
              </a:rPr>
              <a:t>To find Electrical consumption from 2011 to 2021.</a:t>
            </a:r>
          </a:p>
          <a:p>
            <a:pPr marL="285750" lvl="0" indent="-285750">
              <a:lnSpc>
                <a:spcPct val="150000"/>
              </a:lnSpc>
              <a:buFont typeface="Arial" panose="020B0604020202020204" pitchFamily="34" charset="0"/>
              <a:buChar char="•"/>
            </a:pPr>
            <a:r>
              <a:rPr lang="en-US" sz="1600" dirty="0" smtClean="0">
                <a:solidFill>
                  <a:schemeClr val="tx1"/>
                </a:solidFill>
                <a:latin typeface="Times New Roman" panose="02020603050405020304" pitchFamily="18" charset="0"/>
                <a:ea typeface="Source Sans Pro"/>
                <a:cs typeface="Times New Roman" panose="02020603050405020304" pitchFamily="18" charset="0"/>
                <a:sym typeface="Source Sans Pro"/>
              </a:rPr>
              <a:t>To compare </a:t>
            </a:r>
            <a:r>
              <a:rPr lang="en-US" sz="1600" dirty="0">
                <a:solidFill>
                  <a:schemeClr val="tx1"/>
                </a:solidFill>
                <a:latin typeface="Times New Roman" panose="02020603050405020304" pitchFamily="18" charset="0"/>
                <a:ea typeface="Source Sans Pro"/>
                <a:cs typeface="Times New Roman" panose="02020603050405020304" pitchFamily="18" charset="0"/>
                <a:sym typeface="Source Sans Pro"/>
              </a:rPr>
              <a:t>the Domestic and Non </a:t>
            </a:r>
            <a:r>
              <a:rPr lang="en-US" sz="1600" dirty="0" smtClean="0">
                <a:solidFill>
                  <a:schemeClr val="tx1"/>
                </a:solidFill>
                <a:latin typeface="Times New Roman" panose="02020603050405020304" pitchFamily="18" charset="0"/>
                <a:ea typeface="Source Sans Pro"/>
                <a:cs typeface="Times New Roman" panose="02020603050405020304" pitchFamily="18" charset="0"/>
                <a:sym typeface="Source Sans Pro"/>
              </a:rPr>
              <a:t>Domestic Electrical Consumption.</a:t>
            </a:r>
          </a:p>
          <a:p>
            <a:pPr marL="285750" lvl="0" indent="-285750">
              <a:lnSpc>
                <a:spcPct val="150000"/>
              </a:lnSpc>
              <a:buFont typeface="Arial" panose="020B0604020202020204" pitchFamily="34" charset="0"/>
              <a:buChar char="•"/>
            </a:pPr>
            <a:r>
              <a:rPr lang="en-US" sz="1600" dirty="0" smtClean="0">
                <a:solidFill>
                  <a:schemeClr val="tx1"/>
                </a:solidFill>
                <a:latin typeface="Times New Roman" panose="02020603050405020304" pitchFamily="18" charset="0"/>
                <a:ea typeface="Source Sans Pro"/>
                <a:cs typeface="Times New Roman" panose="02020603050405020304" pitchFamily="18" charset="0"/>
                <a:sym typeface="Source Sans Pro"/>
              </a:rPr>
              <a:t>To find the Electrical and Gas in Domestic and Domestic</a:t>
            </a:r>
            <a:endParaRPr lang="en-US" sz="1600" dirty="0">
              <a:solidFill>
                <a:schemeClr val="tx1"/>
              </a:solidFill>
              <a:latin typeface="Times New Roman" panose="02020603050405020304" pitchFamily="18" charset="0"/>
              <a:ea typeface="Source Sans Pro"/>
              <a:cs typeface="Times New Roman" panose="02020603050405020304" pitchFamily="18" charset="0"/>
              <a:sym typeface="Source Sans Pro"/>
            </a:endParaRPr>
          </a:p>
          <a:p>
            <a:pPr lvl="2" algn="just">
              <a:lnSpc>
                <a:spcPct val="150000"/>
              </a:lnSpc>
            </a:pPr>
            <a:r>
              <a:rPr lang="en-US" sz="1600" dirty="0" smtClean="0">
                <a:solidFill>
                  <a:schemeClr val="tx1"/>
                </a:solidFill>
                <a:latin typeface="Times New Roman" panose="02020603050405020304" pitchFamily="18" charset="0"/>
                <a:ea typeface="Source Sans Pro"/>
                <a:cs typeface="Times New Roman" panose="02020603050405020304" pitchFamily="18" charset="0"/>
                <a:sym typeface="Source Sans Pro"/>
              </a:rPr>
              <a:t>To achieve the above, I </a:t>
            </a:r>
            <a:r>
              <a:rPr lang="en-US" sz="1600" dirty="0">
                <a:solidFill>
                  <a:schemeClr val="tx1"/>
                </a:solidFill>
                <a:latin typeface="Times New Roman" panose="02020603050405020304" pitchFamily="18" charset="0"/>
                <a:ea typeface="Source Sans Pro"/>
                <a:cs typeface="Times New Roman" panose="02020603050405020304" pitchFamily="18" charset="0"/>
                <a:sym typeface="Source Sans Pro"/>
              </a:rPr>
              <a:t>have collected the raw data in the form of CSV file from open source </a:t>
            </a:r>
            <a:r>
              <a:rPr lang="en-US" sz="1600" dirty="0">
                <a:solidFill>
                  <a:schemeClr val="tx1"/>
                </a:solidFill>
                <a:latin typeface="Times New Roman" panose="02020603050405020304" pitchFamily="18" charset="0"/>
                <a:ea typeface="Source Sans Pro"/>
                <a:cs typeface="Times New Roman" panose="02020603050405020304" pitchFamily="18" charset="0"/>
                <a:sym typeface="Source Sans Pro"/>
                <a:hlinkClick r:id="rId3"/>
              </a:rPr>
              <a:t>https://data.gov.uk/</a:t>
            </a:r>
            <a:r>
              <a:rPr lang="en-US" sz="1600" dirty="0">
                <a:solidFill>
                  <a:schemeClr val="tx1"/>
                </a:solidFill>
                <a:latin typeface="Times New Roman" panose="02020603050405020304" pitchFamily="18" charset="0"/>
                <a:ea typeface="Source Sans Pro"/>
                <a:cs typeface="Times New Roman" panose="02020603050405020304" pitchFamily="18" charset="0"/>
                <a:sym typeface="Source Sans Pro"/>
              </a:rPr>
              <a:t> and cleaned the data through Power query. The data is available from 2005 to 2021.</a:t>
            </a:r>
          </a:p>
          <a:p>
            <a:pPr lvl="2" algn="just">
              <a:lnSpc>
                <a:spcPct val="150000"/>
              </a:lnSpc>
            </a:pPr>
            <a:r>
              <a:rPr lang="en-US" sz="1600" dirty="0">
                <a:solidFill>
                  <a:schemeClr val="tx1"/>
                </a:solidFill>
                <a:latin typeface="Times New Roman" panose="02020603050405020304" pitchFamily="18" charset="0"/>
                <a:ea typeface="Source Sans Pro"/>
                <a:cs typeface="Times New Roman" panose="02020603050405020304" pitchFamily="18" charset="0"/>
                <a:sym typeface="Source Sans Pro"/>
              </a:rPr>
              <a:t>At present I have concentrated on only 2021 electrical consumption and comparison between Domestic and Non Domestic using standard meters and E7 meters.</a:t>
            </a:r>
          </a:p>
          <a:p>
            <a:pPr lvl="2" algn="just">
              <a:lnSpc>
                <a:spcPct val="150000"/>
              </a:lnSpc>
            </a:pPr>
            <a:r>
              <a:rPr lang="en-US" sz="1600" dirty="0">
                <a:solidFill>
                  <a:schemeClr val="tx1"/>
                </a:solidFill>
                <a:latin typeface="Times New Roman" panose="02020603050405020304" pitchFamily="18" charset="0"/>
                <a:ea typeface="Source Sans Pro"/>
                <a:cs typeface="Times New Roman" panose="02020603050405020304" pitchFamily="18" charset="0"/>
                <a:sym typeface="Source Sans Pro"/>
              </a:rPr>
              <a:t>Removed the duplicates using filters and created Pivot tables and charts based on them. </a:t>
            </a:r>
            <a:endParaRPr lang="en-GB" sz="1600" dirty="0">
              <a:solidFill>
                <a:srgbClr val="0099A8"/>
              </a:solidFill>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Arial" panose="020B0604020202020204" pitchFamily="34" charset="0"/>
              <a:buChar char="•"/>
            </a:pPr>
            <a:endParaRPr lang="en-GB" sz="1600" dirty="0">
              <a:solidFill>
                <a:srgbClr val="0099A8"/>
              </a:solidFill>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Arial" panose="020B0604020202020204" pitchFamily="34" charset="0"/>
              <a:buChar char="•"/>
            </a:pPr>
            <a:endParaRPr lang="en-GB" dirty="0">
              <a:solidFill>
                <a:srgbClr val="0099A8"/>
              </a:solidFill>
              <a:latin typeface="Times New Roman" panose="02020603050405020304" pitchFamily="18" charset="0"/>
              <a:cs typeface="Times New Roman" panose="02020603050405020304" pitchFamily="18" charset="0"/>
            </a:endParaRPr>
          </a:p>
        </p:txBody>
      </p:sp>
      <p:sp>
        <p:nvSpPr>
          <p:cNvPr id="14" name="Google Shape;129;p23">
            <a:extLst>
              <a:ext uri="{FF2B5EF4-FFF2-40B4-BE49-F238E27FC236}">
                <a16:creationId xmlns:a16="http://schemas.microsoft.com/office/drawing/2014/main" id="{3757F786-EAF6-4476-8618-688D8A592EA5}"/>
              </a:ext>
            </a:extLst>
          </p:cNvPr>
          <p:cNvSpPr>
            <a:spLocks noGrp="1"/>
          </p:cNvSpPr>
          <p:nvPr>
            <p:ph type="body" idx="2"/>
          </p:nvPr>
        </p:nvSpPr>
        <p:spPr>
          <a:xfrm>
            <a:off x="0" y="-25560"/>
            <a:ext cx="1809150" cy="238845"/>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5" name="Google Shape;130;p23">
            <a:extLst>
              <a:ext uri="{FF2B5EF4-FFF2-40B4-BE49-F238E27FC236}">
                <a16:creationId xmlns:a16="http://schemas.microsoft.com/office/drawing/2014/main" id="{8A656481-F097-4E1D-A4E9-951C9546019F}"/>
              </a:ext>
            </a:extLst>
          </p:cNvPr>
          <p:cNvSpPr txBox="1">
            <a:spLocks noGrp="1"/>
          </p:cNvSpPr>
          <p:nvPr>
            <p:ph type="body" idx="3"/>
          </p:nvPr>
        </p:nvSpPr>
        <p:spPr>
          <a:xfrm>
            <a:off x="147147" y="5003"/>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GB" dirty="0"/>
              <a:t>Suhasini Cheryala</a:t>
            </a:r>
            <a:endParaRPr dirty="0">
              <a:latin typeface="Source Sans Pro"/>
              <a:ea typeface="Source Sans Pro"/>
              <a:cs typeface="Source Sans Pro"/>
              <a:sym typeface="Source Sans Pr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xfrm>
            <a:off x="-141903" y="230775"/>
            <a:ext cx="8006316"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49" name="Google Shape;149;p25"/>
          <p:cNvSpPr txBox="1">
            <a:spLocks noGrp="1"/>
          </p:cNvSpPr>
          <p:nvPr>
            <p:ph type="title"/>
          </p:nvPr>
        </p:nvSpPr>
        <p:spPr>
          <a:xfrm>
            <a:off x="157950" y="325575"/>
            <a:ext cx="6348900" cy="304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Font typeface="Arial"/>
              <a:buNone/>
            </a:pPr>
            <a:r>
              <a:rPr lang="en-GB" sz="1600" dirty="0"/>
              <a:t>Sub National Electricity Consumption </a:t>
            </a:r>
            <a:endParaRPr sz="1600" dirty="0"/>
          </a:p>
        </p:txBody>
      </p:sp>
      <p:pic>
        <p:nvPicPr>
          <p:cNvPr id="3" name="Picture 2">
            <a:extLst>
              <a:ext uri="{FF2B5EF4-FFF2-40B4-BE49-F238E27FC236}">
                <a16:creationId xmlns:a16="http://schemas.microsoft.com/office/drawing/2014/main" id="{0C261F82-0215-4C2B-A4C2-A4CBF43D996B}"/>
              </a:ext>
            </a:extLst>
          </p:cNvPr>
          <p:cNvPicPr>
            <a:picLocks noChangeAspect="1"/>
          </p:cNvPicPr>
          <p:nvPr/>
        </p:nvPicPr>
        <p:blipFill>
          <a:blip r:embed="rId3"/>
          <a:stretch>
            <a:fillRect/>
          </a:stretch>
        </p:blipFill>
        <p:spPr>
          <a:xfrm>
            <a:off x="0" y="1248493"/>
            <a:ext cx="9144000" cy="4282679"/>
          </a:xfrm>
          <a:prstGeom prst="rect">
            <a:avLst/>
          </a:prstGeom>
        </p:spPr>
      </p:pic>
      <p:sp>
        <p:nvSpPr>
          <p:cNvPr id="14" name="Google Shape;129;p23">
            <a:extLst>
              <a:ext uri="{FF2B5EF4-FFF2-40B4-BE49-F238E27FC236}">
                <a16:creationId xmlns:a16="http://schemas.microsoft.com/office/drawing/2014/main" id="{3757F786-EAF6-4476-8618-688D8A592EA5}"/>
              </a:ext>
            </a:extLst>
          </p:cNvPr>
          <p:cNvSpPr>
            <a:spLocks noGrp="1"/>
          </p:cNvSpPr>
          <p:nvPr>
            <p:ph type="body" idx="2"/>
          </p:nvPr>
        </p:nvSpPr>
        <p:spPr>
          <a:xfrm>
            <a:off x="0" y="-25560"/>
            <a:ext cx="1809150" cy="238845"/>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5" name="Google Shape;130;p23">
            <a:extLst>
              <a:ext uri="{FF2B5EF4-FFF2-40B4-BE49-F238E27FC236}">
                <a16:creationId xmlns:a16="http://schemas.microsoft.com/office/drawing/2014/main" id="{8A656481-F097-4E1D-A4E9-951C9546019F}"/>
              </a:ext>
            </a:extLst>
          </p:cNvPr>
          <p:cNvSpPr txBox="1">
            <a:spLocks noGrp="1"/>
          </p:cNvSpPr>
          <p:nvPr>
            <p:ph type="body" idx="3"/>
          </p:nvPr>
        </p:nvSpPr>
        <p:spPr>
          <a:xfrm>
            <a:off x="147147" y="5003"/>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GB" dirty="0"/>
              <a:t>Suhasini Cheryala</a:t>
            </a:r>
            <a:endParaRPr dirty="0">
              <a:latin typeface="Source Sans Pro"/>
              <a:ea typeface="Source Sans Pro"/>
              <a:cs typeface="Source Sans Pro"/>
              <a:sym typeface="Source Sans Pro"/>
            </a:endParaRPr>
          </a:p>
        </p:txBody>
      </p:sp>
      <p:sp>
        <p:nvSpPr>
          <p:cNvPr id="2" name="TextBox 1"/>
          <p:cNvSpPr txBox="1"/>
          <p:nvPr/>
        </p:nvSpPr>
        <p:spPr>
          <a:xfrm>
            <a:off x="0" y="748307"/>
            <a:ext cx="9263271" cy="477054"/>
          </a:xfrm>
          <a:prstGeom prst="rect">
            <a:avLst/>
          </a:prstGeom>
          <a:noFill/>
        </p:spPr>
        <p:txBody>
          <a:bodyPr wrap="square" rtlCol="0">
            <a:spAutoFit/>
          </a:bodyPr>
          <a:lstStyle/>
          <a:p>
            <a:r>
              <a:rPr lang="en-US" sz="1100" b="1" dirty="0">
                <a:latin typeface="Arial" panose="020B0604020202020204" pitchFamily="34" charset="0"/>
                <a:cs typeface="Arial" panose="020B0604020202020204" pitchFamily="34" charset="0"/>
              </a:rPr>
              <a:t>Data Sourcing, Integration, Validation, Cleaning &amp; Formatting Data in Excel</a:t>
            </a:r>
            <a:endParaRPr lang="en-GB" sz="1100" dirty="0">
              <a:solidFill>
                <a:srgbClr val="0099A8"/>
              </a:solidFill>
              <a:latin typeface="Arial" panose="020B0604020202020204" pitchFamily="34" charset="0"/>
              <a:cs typeface="Arial" panose="020B0604020202020204" pitchFamily="34" charset="0"/>
            </a:endParaRPr>
          </a:p>
          <a:p>
            <a:r>
              <a:rPr lang="en-GB" dirty="0" smtClean="0">
                <a:latin typeface="Times New Roman" panose="02020603050405020304" pitchFamily="18" charset="0"/>
                <a:cs typeface="Times New Roman" panose="02020603050405020304" pitchFamily="18" charset="0"/>
              </a:rPr>
              <a:t>I have collected the raw data in the form of .CSV file</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624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xfrm>
            <a:off x="-141903" y="230775"/>
            <a:ext cx="8006316"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49" name="Google Shape;149;p25"/>
          <p:cNvSpPr txBox="1">
            <a:spLocks noGrp="1"/>
          </p:cNvSpPr>
          <p:nvPr>
            <p:ph type="title"/>
          </p:nvPr>
        </p:nvSpPr>
        <p:spPr>
          <a:xfrm>
            <a:off x="157950" y="325575"/>
            <a:ext cx="6348900" cy="304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Font typeface="Arial"/>
              <a:buNone/>
            </a:pPr>
            <a:r>
              <a:rPr lang="en-GB" sz="1600" dirty="0"/>
              <a:t>Sub National Electricity Consumption </a:t>
            </a:r>
            <a:endParaRPr sz="1600" dirty="0"/>
          </a:p>
        </p:txBody>
      </p:sp>
      <p:sp>
        <p:nvSpPr>
          <p:cNvPr id="150" name="Google Shape;150;p25"/>
          <p:cNvSpPr txBox="1"/>
          <p:nvPr/>
        </p:nvSpPr>
        <p:spPr>
          <a:xfrm>
            <a:off x="71352" y="725174"/>
            <a:ext cx="8598156" cy="614527"/>
          </a:xfrm>
          <a:prstGeom prst="rect">
            <a:avLst/>
          </a:prstGeom>
          <a:noFill/>
          <a:ln>
            <a:noFill/>
          </a:ln>
        </p:spPr>
        <p:txBody>
          <a:bodyPr spcFirstLastPara="1" wrap="square" lIns="91425" tIns="91425" rIns="91425" bIns="91425" anchor="t" anchorCtr="0">
            <a:noAutofit/>
          </a:bodyPr>
          <a:lstStyle/>
          <a:p>
            <a:r>
              <a:rPr lang="en-US" sz="1100" b="1" i="0" u="none" strike="noStrike" dirty="0">
                <a:solidFill>
                  <a:srgbClr val="000000"/>
                </a:solidFill>
                <a:effectLst/>
                <a:latin typeface="Arial" panose="020B0604020202020204" pitchFamily="34" charset="0"/>
                <a:cs typeface="Arial" panose="020B0604020202020204" pitchFamily="34" charset="0"/>
              </a:rPr>
              <a:t>Data Sourcing, Integration, Validation, Cleaning &amp; Formatting Data in Excel</a:t>
            </a:r>
            <a:endParaRPr lang="en-GB" sz="1100" dirty="0">
              <a:solidFill>
                <a:srgbClr val="0099A8"/>
              </a:solidFill>
              <a:latin typeface="Arial" panose="020B0604020202020204" pitchFamily="34" charset="0"/>
              <a:cs typeface="Arial" panose="020B0604020202020204" pitchFamily="34" charset="0"/>
            </a:endParaRPr>
          </a:p>
          <a:p>
            <a:pPr lvl="0"/>
            <a:r>
              <a:rPr lang="en-GB" sz="1100" dirty="0" smtClean="0">
                <a:solidFill>
                  <a:schemeClr val="tx1"/>
                </a:solidFill>
                <a:latin typeface="+mn-lt"/>
              </a:rPr>
              <a:t> </a:t>
            </a:r>
            <a:r>
              <a:rPr lang="en-GB" dirty="0">
                <a:solidFill>
                  <a:schemeClr val="tx1"/>
                </a:solidFill>
                <a:latin typeface="Times New Roman" panose="02020603050405020304" pitchFamily="18" charset="0"/>
                <a:cs typeface="Times New Roman" panose="02020603050405020304" pitchFamily="18" charset="0"/>
              </a:rPr>
              <a:t>Used Power query to clean the data by removing </a:t>
            </a:r>
            <a:r>
              <a:rPr lang="en-GB" dirty="0" smtClean="0">
                <a:solidFill>
                  <a:schemeClr val="tx1"/>
                </a:solidFill>
                <a:latin typeface="Times New Roman" panose="02020603050405020304" pitchFamily="18" charset="0"/>
                <a:cs typeface="Times New Roman" panose="02020603050405020304" pitchFamily="18" charset="0"/>
              </a:rPr>
              <a:t>duplicates, </a:t>
            </a:r>
            <a:r>
              <a:rPr lang="en-GB" dirty="0">
                <a:solidFill>
                  <a:schemeClr val="tx1"/>
                </a:solidFill>
                <a:latin typeface="Times New Roman" panose="02020603050405020304" pitchFamily="18" charset="0"/>
                <a:cs typeface="Times New Roman" panose="02020603050405020304" pitchFamily="18" charset="0"/>
              </a:rPr>
              <a:t>spaces and changing the data types for the columns.</a:t>
            </a:r>
            <a:r>
              <a:rPr lang="en-GB" dirty="0" smtClean="0">
                <a:solidFill>
                  <a:schemeClr val="tx1"/>
                </a:solidFill>
                <a:latin typeface="Times New Roman" panose="02020603050405020304" pitchFamily="18" charset="0"/>
                <a:cs typeface="Times New Roman" panose="02020603050405020304" pitchFamily="18" charset="0"/>
              </a:rPr>
              <a:t>.</a:t>
            </a:r>
            <a:endParaRPr lang="en-GB" dirty="0">
              <a:solidFill>
                <a:schemeClr val="tx1"/>
              </a:solidFill>
              <a:latin typeface="Times New Roman" panose="02020603050405020304" pitchFamily="18" charset="0"/>
              <a:cs typeface="Times New Roman" panose="02020603050405020304" pitchFamily="18" charset="0"/>
            </a:endParaRPr>
          </a:p>
        </p:txBody>
      </p:sp>
      <p:sp>
        <p:nvSpPr>
          <p:cNvPr id="14" name="Google Shape;129;p23">
            <a:extLst>
              <a:ext uri="{FF2B5EF4-FFF2-40B4-BE49-F238E27FC236}">
                <a16:creationId xmlns:a16="http://schemas.microsoft.com/office/drawing/2014/main" id="{3757F786-EAF6-4476-8618-688D8A592EA5}"/>
              </a:ext>
            </a:extLst>
          </p:cNvPr>
          <p:cNvSpPr>
            <a:spLocks noGrp="1"/>
          </p:cNvSpPr>
          <p:nvPr>
            <p:ph type="body" idx="2"/>
          </p:nvPr>
        </p:nvSpPr>
        <p:spPr>
          <a:xfrm>
            <a:off x="0" y="-25560"/>
            <a:ext cx="1809150" cy="238845"/>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5" name="Google Shape;130;p23">
            <a:extLst>
              <a:ext uri="{FF2B5EF4-FFF2-40B4-BE49-F238E27FC236}">
                <a16:creationId xmlns:a16="http://schemas.microsoft.com/office/drawing/2014/main" id="{8A656481-F097-4E1D-A4E9-951C9546019F}"/>
              </a:ext>
            </a:extLst>
          </p:cNvPr>
          <p:cNvSpPr txBox="1">
            <a:spLocks noGrp="1"/>
          </p:cNvSpPr>
          <p:nvPr>
            <p:ph type="body" idx="3"/>
          </p:nvPr>
        </p:nvSpPr>
        <p:spPr>
          <a:xfrm>
            <a:off x="147147" y="5003"/>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GB" dirty="0"/>
              <a:t>Suhasini Cheryala</a:t>
            </a:r>
            <a:endParaRPr dirty="0">
              <a:latin typeface="Source Sans Pro"/>
              <a:ea typeface="Source Sans Pro"/>
              <a:cs typeface="Source Sans Pro"/>
              <a:sym typeface="Source Sans Pro"/>
            </a:endParaRPr>
          </a:p>
        </p:txBody>
      </p:sp>
      <p:pic>
        <p:nvPicPr>
          <p:cNvPr id="4" name="Picture 3">
            <a:extLst>
              <a:ext uri="{FF2B5EF4-FFF2-40B4-BE49-F238E27FC236}">
                <a16:creationId xmlns:a16="http://schemas.microsoft.com/office/drawing/2014/main" id="{A37EA9A1-527D-4E19-9799-00041D03739C}"/>
              </a:ext>
            </a:extLst>
          </p:cNvPr>
          <p:cNvPicPr>
            <a:picLocks noChangeAspect="1"/>
          </p:cNvPicPr>
          <p:nvPr/>
        </p:nvPicPr>
        <p:blipFill>
          <a:blip r:embed="rId3"/>
          <a:stretch>
            <a:fillRect/>
          </a:stretch>
        </p:blipFill>
        <p:spPr>
          <a:xfrm>
            <a:off x="71352" y="1339702"/>
            <a:ext cx="8865913" cy="3721396"/>
          </a:xfrm>
          <a:prstGeom prst="rect">
            <a:avLst/>
          </a:prstGeom>
        </p:spPr>
      </p:pic>
    </p:spTree>
    <p:extLst>
      <p:ext uri="{BB962C8B-B14F-4D97-AF65-F5344CB8AC3E}">
        <p14:creationId xmlns:p14="http://schemas.microsoft.com/office/powerpoint/2010/main" val="38607349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xfrm>
            <a:off x="-141903" y="230775"/>
            <a:ext cx="8006316"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49" name="Google Shape;149;p25"/>
          <p:cNvSpPr txBox="1">
            <a:spLocks noGrp="1"/>
          </p:cNvSpPr>
          <p:nvPr>
            <p:ph type="title"/>
          </p:nvPr>
        </p:nvSpPr>
        <p:spPr>
          <a:xfrm>
            <a:off x="157950" y="325575"/>
            <a:ext cx="6348900" cy="304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Font typeface="Arial"/>
              <a:buNone/>
            </a:pPr>
            <a:r>
              <a:rPr lang="en-GB" sz="1600" dirty="0"/>
              <a:t>Sub National Electricity Consumption </a:t>
            </a:r>
            <a:endParaRPr sz="1600" dirty="0"/>
          </a:p>
        </p:txBody>
      </p:sp>
      <p:sp>
        <p:nvSpPr>
          <p:cNvPr id="150" name="Google Shape;150;p25"/>
          <p:cNvSpPr txBox="1"/>
          <p:nvPr/>
        </p:nvSpPr>
        <p:spPr>
          <a:xfrm>
            <a:off x="71352" y="725174"/>
            <a:ext cx="8598156" cy="614527"/>
          </a:xfrm>
          <a:prstGeom prst="rect">
            <a:avLst/>
          </a:prstGeom>
          <a:noFill/>
          <a:ln>
            <a:noFill/>
          </a:ln>
        </p:spPr>
        <p:txBody>
          <a:bodyPr spcFirstLastPara="1" wrap="square" lIns="91425" tIns="91425" rIns="91425" bIns="91425" anchor="t" anchorCtr="0">
            <a:noAutofit/>
          </a:bodyPr>
          <a:lstStyle/>
          <a:p>
            <a:r>
              <a:rPr lang="en-US" sz="1300" b="1" i="0" u="none" strike="noStrike" dirty="0">
                <a:solidFill>
                  <a:srgbClr val="000000"/>
                </a:solidFill>
                <a:effectLst/>
                <a:latin typeface="Times New Roman" panose="02020603050405020304" pitchFamily="18" charset="0"/>
                <a:cs typeface="Times New Roman" panose="02020603050405020304" pitchFamily="18" charset="0"/>
              </a:rPr>
              <a:t>Data Sourcing, Integration, Validation, Cleaning &amp; Formatting Data in Excel</a:t>
            </a:r>
            <a:endParaRPr lang="en-GB" sz="1300" dirty="0">
              <a:solidFill>
                <a:srgbClr val="0099A8"/>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GB" sz="1300" dirty="0" smtClean="0">
                <a:solidFill>
                  <a:schemeClr val="tx1"/>
                </a:solidFill>
                <a:latin typeface="Times New Roman" panose="02020603050405020304" pitchFamily="18" charset="0"/>
                <a:cs typeface="Times New Roman" panose="02020603050405020304" pitchFamily="18" charset="0"/>
              </a:rPr>
              <a:t>The final output after cleaning the data.</a:t>
            </a:r>
            <a:endParaRPr lang="en-GB" sz="1300" dirty="0">
              <a:solidFill>
                <a:schemeClr val="tx1"/>
              </a:solidFill>
              <a:latin typeface="Times New Roman" panose="02020603050405020304" pitchFamily="18" charset="0"/>
              <a:cs typeface="Times New Roman" panose="02020603050405020304" pitchFamily="18" charset="0"/>
            </a:endParaRPr>
          </a:p>
        </p:txBody>
      </p:sp>
      <p:sp>
        <p:nvSpPr>
          <p:cNvPr id="14" name="Google Shape;129;p23">
            <a:extLst>
              <a:ext uri="{FF2B5EF4-FFF2-40B4-BE49-F238E27FC236}">
                <a16:creationId xmlns:a16="http://schemas.microsoft.com/office/drawing/2014/main" id="{3757F786-EAF6-4476-8618-688D8A592EA5}"/>
              </a:ext>
            </a:extLst>
          </p:cNvPr>
          <p:cNvSpPr>
            <a:spLocks noGrp="1"/>
          </p:cNvSpPr>
          <p:nvPr>
            <p:ph type="body" idx="2"/>
          </p:nvPr>
        </p:nvSpPr>
        <p:spPr>
          <a:xfrm>
            <a:off x="0" y="-25560"/>
            <a:ext cx="1809150" cy="238845"/>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5" name="Google Shape;130;p23">
            <a:extLst>
              <a:ext uri="{FF2B5EF4-FFF2-40B4-BE49-F238E27FC236}">
                <a16:creationId xmlns:a16="http://schemas.microsoft.com/office/drawing/2014/main" id="{8A656481-F097-4E1D-A4E9-951C9546019F}"/>
              </a:ext>
            </a:extLst>
          </p:cNvPr>
          <p:cNvSpPr txBox="1">
            <a:spLocks noGrp="1"/>
          </p:cNvSpPr>
          <p:nvPr>
            <p:ph type="body" idx="3"/>
          </p:nvPr>
        </p:nvSpPr>
        <p:spPr>
          <a:xfrm>
            <a:off x="147147" y="5003"/>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GB" dirty="0"/>
              <a:t>Suhasini Cheryala</a:t>
            </a:r>
            <a:endParaRPr dirty="0">
              <a:latin typeface="Source Sans Pro"/>
              <a:ea typeface="Source Sans Pro"/>
              <a:cs typeface="Source Sans Pro"/>
              <a:sym typeface="Source Sans Pro"/>
            </a:endParaRPr>
          </a:p>
        </p:txBody>
      </p:sp>
      <p:pic>
        <p:nvPicPr>
          <p:cNvPr id="7" name="Picture 6">
            <a:extLst>
              <a:ext uri="{FF2B5EF4-FFF2-40B4-BE49-F238E27FC236}">
                <a16:creationId xmlns:a16="http://schemas.microsoft.com/office/drawing/2014/main" id="{55CE64BD-3C17-46CF-928A-B5CC7E68BEDC}"/>
              </a:ext>
            </a:extLst>
          </p:cNvPr>
          <p:cNvPicPr>
            <a:picLocks noChangeAspect="1"/>
          </p:cNvPicPr>
          <p:nvPr/>
        </p:nvPicPr>
        <p:blipFill>
          <a:blip r:embed="rId3"/>
          <a:stretch>
            <a:fillRect/>
          </a:stretch>
        </p:blipFill>
        <p:spPr>
          <a:xfrm>
            <a:off x="588398" y="1339702"/>
            <a:ext cx="8294366" cy="3803798"/>
          </a:xfrm>
          <a:prstGeom prst="rect">
            <a:avLst/>
          </a:prstGeom>
        </p:spPr>
      </p:pic>
    </p:spTree>
    <p:extLst>
      <p:ext uri="{BB962C8B-B14F-4D97-AF65-F5344CB8AC3E}">
        <p14:creationId xmlns:p14="http://schemas.microsoft.com/office/powerpoint/2010/main" val="19701267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xfrm>
            <a:off x="-141903" y="230775"/>
            <a:ext cx="8006316"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49" name="Google Shape;149;p25"/>
          <p:cNvSpPr txBox="1">
            <a:spLocks noGrp="1"/>
          </p:cNvSpPr>
          <p:nvPr>
            <p:ph type="title"/>
          </p:nvPr>
        </p:nvSpPr>
        <p:spPr>
          <a:xfrm>
            <a:off x="157950" y="325575"/>
            <a:ext cx="6348900" cy="304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Font typeface="Arial"/>
              <a:buNone/>
            </a:pPr>
            <a:r>
              <a:rPr lang="en-GB" sz="1600" dirty="0"/>
              <a:t>Sub National Electricity Consumption </a:t>
            </a:r>
            <a:endParaRPr sz="1600" dirty="0"/>
          </a:p>
        </p:txBody>
      </p:sp>
      <p:sp>
        <p:nvSpPr>
          <p:cNvPr id="150" name="Google Shape;150;p25"/>
          <p:cNvSpPr txBox="1"/>
          <p:nvPr/>
        </p:nvSpPr>
        <p:spPr>
          <a:xfrm>
            <a:off x="0" y="694200"/>
            <a:ext cx="8598156" cy="45935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solidFill>
                  <a:schemeClr val="tx1"/>
                </a:solidFill>
                <a:latin typeface="Times New Roman" panose="02020603050405020304" pitchFamily="18" charset="0"/>
                <a:cs typeface="Times New Roman" panose="02020603050405020304" pitchFamily="18" charset="0"/>
              </a:rPr>
              <a:t>Created Pivot tables for Electricity </a:t>
            </a:r>
            <a:r>
              <a:rPr lang="en-GB" dirty="0">
                <a:solidFill>
                  <a:schemeClr val="tx1"/>
                </a:solidFill>
                <a:latin typeface="Times New Roman" panose="02020603050405020304" pitchFamily="18" charset="0"/>
                <a:cs typeface="Times New Roman" panose="02020603050405020304" pitchFamily="18" charset="0"/>
              </a:rPr>
              <a:t>Consumption with standard meters and E7 meters.</a:t>
            </a:r>
          </a:p>
        </p:txBody>
      </p:sp>
      <p:sp>
        <p:nvSpPr>
          <p:cNvPr id="14" name="Google Shape;129;p23">
            <a:extLst>
              <a:ext uri="{FF2B5EF4-FFF2-40B4-BE49-F238E27FC236}">
                <a16:creationId xmlns:a16="http://schemas.microsoft.com/office/drawing/2014/main" id="{3757F786-EAF6-4476-8618-688D8A592EA5}"/>
              </a:ext>
            </a:extLst>
          </p:cNvPr>
          <p:cNvSpPr>
            <a:spLocks noGrp="1"/>
          </p:cNvSpPr>
          <p:nvPr>
            <p:ph type="body" idx="2"/>
          </p:nvPr>
        </p:nvSpPr>
        <p:spPr>
          <a:xfrm>
            <a:off x="0" y="-25560"/>
            <a:ext cx="1809150" cy="238845"/>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5" name="Google Shape;130;p23">
            <a:extLst>
              <a:ext uri="{FF2B5EF4-FFF2-40B4-BE49-F238E27FC236}">
                <a16:creationId xmlns:a16="http://schemas.microsoft.com/office/drawing/2014/main" id="{8A656481-F097-4E1D-A4E9-951C9546019F}"/>
              </a:ext>
            </a:extLst>
          </p:cNvPr>
          <p:cNvSpPr txBox="1">
            <a:spLocks noGrp="1"/>
          </p:cNvSpPr>
          <p:nvPr>
            <p:ph type="body" idx="3"/>
          </p:nvPr>
        </p:nvSpPr>
        <p:spPr>
          <a:xfrm>
            <a:off x="147147" y="5003"/>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GB" dirty="0"/>
              <a:t>Suhasini Cheryala</a:t>
            </a:r>
            <a:endParaRPr dirty="0">
              <a:latin typeface="Source Sans Pro"/>
              <a:ea typeface="Source Sans Pro"/>
              <a:cs typeface="Source Sans Pro"/>
              <a:sym typeface="Source Sans Pro"/>
            </a:endParaRPr>
          </a:p>
        </p:txBody>
      </p:sp>
      <p:graphicFrame>
        <p:nvGraphicFramePr>
          <p:cNvPr id="12" name="Table 11"/>
          <p:cNvGraphicFramePr>
            <a:graphicFrameLocks noGrp="1"/>
          </p:cNvGraphicFramePr>
          <p:nvPr>
            <p:extLst>
              <p:ext uri="{D42A27DB-BD31-4B8C-83A1-F6EECF244321}">
                <p14:modId xmlns:p14="http://schemas.microsoft.com/office/powerpoint/2010/main" val="2011496389"/>
              </p:ext>
            </p:extLst>
          </p:nvPr>
        </p:nvGraphicFramePr>
        <p:xfrm>
          <a:off x="100165" y="1248358"/>
          <a:ext cx="4571589" cy="3909250"/>
        </p:xfrm>
        <a:graphic>
          <a:graphicData uri="http://schemas.openxmlformats.org/drawingml/2006/table">
            <a:tbl>
              <a:tblPr>
                <a:tableStyleId>{5C22544A-7EE6-4342-B048-85BDC9FD1C3A}</a:tableStyleId>
              </a:tblPr>
              <a:tblGrid>
                <a:gridCol w="1076018">
                  <a:extLst>
                    <a:ext uri="{9D8B030D-6E8A-4147-A177-3AD203B41FA5}">
                      <a16:colId xmlns:a16="http://schemas.microsoft.com/office/drawing/2014/main" val="2284866558"/>
                    </a:ext>
                  </a:extLst>
                </a:gridCol>
                <a:gridCol w="1034404">
                  <a:extLst>
                    <a:ext uri="{9D8B030D-6E8A-4147-A177-3AD203B41FA5}">
                      <a16:colId xmlns:a16="http://schemas.microsoft.com/office/drawing/2014/main" val="1558105685"/>
                    </a:ext>
                  </a:extLst>
                </a:gridCol>
                <a:gridCol w="2461167">
                  <a:extLst>
                    <a:ext uri="{9D8B030D-6E8A-4147-A177-3AD203B41FA5}">
                      <a16:colId xmlns:a16="http://schemas.microsoft.com/office/drawing/2014/main" val="1770717185"/>
                    </a:ext>
                  </a:extLst>
                </a:gridCol>
              </a:tblGrid>
              <a:tr h="229383">
                <a:tc gridSpan="3">
                  <a:txBody>
                    <a:bodyPr/>
                    <a:lstStyle/>
                    <a:p>
                      <a:pPr algn="ctr" fontAlgn="b"/>
                      <a:r>
                        <a:rPr lang="en-GB" sz="1100" u="none" strike="noStrike" dirty="0">
                          <a:effectLst/>
                        </a:rPr>
                        <a:t>Electricity Consumption with Standard meters</a:t>
                      </a:r>
                      <a:endParaRPr lang="en-GB" sz="1100" b="0" i="0" u="none" strike="noStrike" dirty="0">
                        <a:solidFill>
                          <a:srgbClr val="000000"/>
                        </a:solidFill>
                        <a:effectLst/>
                        <a:latin typeface="Calibri" panose="020F0502020204030204" pitchFamily="34" charset="0"/>
                      </a:endParaRPr>
                    </a:p>
                  </a:txBody>
                  <a:tcPr marL="6350" marR="6350" marT="6350" marB="0" anchor="b">
                    <a:pattFill prst="pct5">
                      <a:fgClr>
                        <a:schemeClr val="accent1">
                          <a:tint val="20000"/>
                        </a:schemeClr>
                      </a:fgClr>
                      <a:bgClr>
                        <a:schemeClr val="accent4">
                          <a:lumMod val="20000"/>
                          <a:lumOff val="80000"/>
                        </a:schemeClr>
                      </a:bgClr>
                    </a:patt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84398459"/>
                  </a:ext>
                </a:extLst>
              </a:tr>
              <a:tr h="443473">
                <a:tc>
                  <a:txBody>
                    <a:bodyPr/>
                    <a:lstStyle/>
                    <a:p>
                      <a:pPr algn="l" fontAlgn="b"/>
                      <a:r>
                        <a:rPr lang="en-GB" sz="1100" u="none" strike="noStrike" dirty="0">
                          <a:effectLst/>
                        </a:rPr>
                        <a:t>Country or region</a:t>
                      </a:r>
                      <a:endParaRPr lang="en-GB" sz="1100" b="0" i="0" u="none" strike="noStrike" dirty="0">
                        <a:solidFill>
                          <a:srgbClr val="FFFFFF"/>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l" fontAlgn="b"/>
                      <a:r>
                        <a:rPr lang="en-GB" sz="1100" u="none" strike="noStrike" dirty="0">
                          <a:effectLst/>
                        </a:rPr>
                        <a:t>Number of Standard meters</a:t>
                      </a:r>
                      <a:endParaRPr lang="en-GB" sz="1100" b="0" i="0" u="none" strike="noStrike" dirty="0">
                        <a:solidFill>
                          <a:srgbClr val="FFFFFF"/>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l" fontAlgn="b"/>
                      <a:r>
                        <a:rPr lang="en-GB" sz="1100" u="none" strike="noStrike" dirty="0">
                          <a:effectLst/>
                        </a:rPr>
                        <a:t>Total consumption with standard meters</a:t>
                      </a:r>
                      <a:endParaRPr lang="en-GB" sz="1100" b="0" i="0" u="none" strike="noStrike" dirty="0">
                        <a:solidFill>
                          <a:srgbClr val="FFFFFF"/>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2988687016"/>
                  </a:ext>
                </a:extLst>
              </a:tr>
              <a:tr h="221737">
                <a:tc>
                  <a:txBody>
                    <a:bodyPr/>
                    <a:lstStyle/>
                    <a:p>
                      <a:pPr algn="l" fontAlgn="b"/>
                      <a:r>
                        <a:rPr lang="en-GB" sz="1100" u="none" strike="noStrike">
                          <a:effectLst/>
                        </a:rPr>
                        <a:t>East</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a:effectLst/>
                        </a:rPr>
                        <a:t>4212</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dirty="0">
                          <a:effectLst/>
                        </a:rPr>
                        <a:t>14964</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1932023115"/>
                  </a:ext>
                </a:extLst>
              </a:tr>
              <a:tr h="221737">
                <a:tc>
                  <a:txBody>
                    <a:bodyPr/>
                    <a:lstStyle/>
                    <a:p>
                      <a:pPr algn="l" fontAlgn="b"/>
                      <a:r>
                        <a:rPr lang="en-GB" sz="1100" u="none" strike="noStrike">
                          <a:effectLst/>
                        </a:rPr>
                        <a:t>East Midlands</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a:effectLst/>
                        </a:rPr>
                        <a:t>3149</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dirty="0">
                          <a:effectLst/>
                        </a:rPr>
                        <a:t>10346</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2289689035"/>
                  </a:ext>
                </a:extLst>
              </a:tr>
              <a:tr h="221737">
                <a:tc>
                  <a:txBody>
                    <a:bodyPr/>
                    <a:lstStyle/>
                    <a:p>
                      <a:pPr algn="l" fontAlgn="b"/>
                      <a:r>
                        <a:rPr lang="en-GB" sz="1100" u="none" strike="noStrike">
                          <a:effectLst/>
                        </a:rPr>
                        <a:t>Inner London</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dirty="0">
                          <a:effectLst/>
                        </a:rPr>
                        <a:t>2910</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dirty="0">
                          <a:effectLst/>
                        </a:rPr>
                        <a:t>8654</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2734279150"/>
                  </a:ext>
                </a:extLst>
              </a:tr>
              <a:tr h="221737">
                <a:tc>
                  <a:txBody>
                    <a:bodyPr/>
                    <a:lstStyle/>
                    <a:p>
                      <a:pPr algn="l" fontAlgn="b"/>
                      <a:r>
                        <a:rPr lang="en-GB" sz="1100" u="none" strike="noStrike">
                          <a:effectLst/>
                        </a:rPr>
                        <a:t>North East</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a:effectLst/>
                        </a:rPr>
                        <a:t>2400</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dirty="0">
                          <a:effectLst/>
                        </a:rPr>
                        <a:t>6932</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15713507"/>
                  </a:ext>
                </a:extLst>
              </a:tr>
              <a:tr h="221737">
                <a:tc>
                  <a:txBody>
                    <a:bodyPr/>
                    <a:lstStyle/>
                    <a:p>
                      <a:pPr algn="l" fontAlgn="b"/>
                      <a:r>
                        <a:rPr lang="en-GB" sz="1100" u="none" strike="noStrike">
                          <a:effectLst/>
                        </a:rPr>
                        <a:t>North West</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a:effectLst/>
                        </a:rPr>
                        <a:t>6264</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dirty="0">
                          <a:effectLst/>
                        </a:rPr>
                        <a:t>20143</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3215098011"/>
                  </a:ext>
                </a:extLst>
              </a:tr>
              <a:tr h="320130">
                <a:tc>
                  <a:txBody>
                    <a:bodyPr/>
                    <a:lstStyle/>
                    <a:p>
                      <a:pPr algn="l" fontAlgn="b"/>
                      <a:r>
                        <a:rPr lang="en-GB" sz="1100" u="none" strike="noStrike">
                          <a:effectLst/>
                        </a:rPr>
                        <a:t>Outer London</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a:effectLst/>
                        </a:rPr>
                        <a:t>3677</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dirty="0">
                          <a:effectLst/>
                        </a:rPr>
                        <a:t>12348</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649872966"/>
                  </a:ext>
                </a:extLst>
              </a:tr>
              <a:tr h="221737">
                <a:tc>
                  <a:txBody>
                    <a:bodyPr/>
                    <a:lstStyle/>
                    <a:p>
                      <a:pPr algn="l" fontAlgn="b"/>
                      <a:r>
                        <a:rPr lang="en-GB" sz="1100" u="none" strike="noStrike">
                          <a:effectLst/>
                        </a:rPr>
                        <a:t>Scotland</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a:effectLst/>
                        </a:rPr>
                        <a:t>2487</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dirty="0">
                          <a:effectLst/>
                        </a:rPr>
                        <a:t>7759</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1424050139"/>
                  </a:ext>
                </a:extLst>
              </a:tr>
              <a:tr h="221737">
                <a:tc>
                  <a:txBody>
                    <a:bodyPr/>
                    <a:lstStyle/>
                    <a:p>
                      <a:pPr algn="l" fontAlgn="b"/>
                      <a:r>
                        <a:rPr lang="en-GB" sz="1100" u="none" strike="noStrike">
                          <a:effectLst/>
                        </a:rPr>
                        <a:t>South East</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a:effectLst/>
                        </a:rPr>
                        <a:t>6894</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dirty="0">
                          <a:effectLst/>
                        </a:rPr>
                        <a:t>25162</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4015720994"/>
                  </a:ext>
                </a:extLst>
              </a:tr>
              <a:tr h="221737">
                <a:tc>
                  <a:txBody>
                    <a:bodyPr/>
                    <a:lstStyle/>
                    <a:p>
                      <a:pPr algn="l" fontAlgn="b"/>
                      <a:r>
                        <a:rPr lang="en-GB" sz="1100" u="none" strike="noStrike">
                          <a:effectLst/>
                        </a:rPr>
                        <a:t>South West</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a:effectLst/>
                        </a:rPr>
                        <a:t>4603</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dirty="0">
                          <a:effectLst/>
                        </a:rPr>
                        <a:t>15915</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4064952282"/>
                  </a:ext>
                </a:extLst>
              </a:tr>
              <a:tr h="221737">
                <a:tc>
                  <a:txBody>
                    <a:bodyPr/>
                    <a:lstStyle/>
                    <a:p>
                      <a:pPr algn="l" fontAlgn="b"/>
                      <a:r>
                        <a:rPr lang="en-GB" sz="1100" u="none" strike="noStrike">
                          <a:effectLst/>
                        </a:rPr>
                        <a:t>Wales</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a:effectLst/>
                        </a:rPr>
                        <a:t>2722</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dirty="0">
                          <a:effectLst/>
                        </a:rPr>
                        <a:t>8624</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3758329574"/>
                  </a:ext>
                </a:extLst>
              </a:tr>
              <a:tr h="221737">
                <a:tc>
                  <a:txBody>
                    <a:bodyPr/>
                    <a:lstStyle/>
                    <a:p>
                      <a:pPr algn="l" fontAlgn="b"/>
                      <a:r>
                        <a:rPr lang="en-GB" sz="1100" u="none" strike="noStrike">
                          <a:effectLst/>
                        </a:rPr>
                        <a:t>West Midlands</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a:effectLst/>
                        </a:rPr>
                        <a:t>4399</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dirty="0">
                          <a:effectLst/>
                        </a:rPr>
                        <a:t>14752</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3613638151"/>
                  </a:ext>
                </a:extLst>
              </a:tr>
              <a:tr h="411360">
                <a:tc>
                  <a:txBody>
                    <a:bodyPr/>
                    <a:lstStyle/>
                    <a:p>
                      <a:pPr algn="l" fontAlgn="b"/>
                      <a:r>
                        <a:rPr lang="en-GB" sz="1100" u="none" strike="noStrike">
                          <a:effectLst/>
                        </a:rPr>
                        <a:t>Yorkshire and The Humber</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a:effectLst/>
                        </a:rPr>
                        <a:t>4625</a:t>
                      </a:r>
                      <a:endParaRPr lang="en-GB" sz="11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dirty="0">
                          <a:effectLst/>
                        </a:rPr>
                        <a:t>14728</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1742395483"/>
                  </a:ext>
                </a:extLst>
              </a:tr>
              <a:tr h="221737">
                <a:tc>
                  <a:txBody>
                    <a:bodyPr/>
                    <a:lstStyle/>
                    <a:p>
                      <a:pPr algn="l" fontAlgn="b"/>
                      <a:r>
                        <a:rPr lang="en-GB" sz="1100" u="none" strike="noStrike">
                          <a:effectLst/>
                        </a:rPr>
                        <a:t>Grand Total</a:t>
                      </a:r>
                      <a:endParaRPr lang="en-GB" sz="1100" b="1"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a:effectLst/>
                        </a:rPr>
                        <a:t>48343</a:t>
                      </a:r>
                      <a:endParaRPr lang="en-GB" sz="1100" b="1"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r" fontAlgn="b"/>
                      <a:r>
                        <a:rPr lang="en-GB" sz="1100" u="none" strike="noStrike" dirty="0">
                          <a:effectLst/>
                        </a:rPr>
                        <a:t>160327</a:t>
                      </a:r>
                      <a:endParaRPr lang="en-GB" sz="1100" b="1"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3623142022"/>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029572443"/>
              </p:ext>
            </p:extLst>
          </p:nvPr>
        </p:nvGraphicFramePr>
        <p:xfrm>
          <a:off x="4854632" y="1248358"/>
          <a:ext cx="4226642" cy="3895142"/>
        </p:xfrm>
        <a:graphic>
          <a:graphicData uri="http://schemas.openxmlformats.org/drawingml/2006/table">
            <a:tbl>
              <a:tblPr>
                <a:tableStyleId>{5C22544A-7EE6-4342-B048-85BDC9FD1C3A}</a:tableStyleId>
              </a:tblPr>
              <a:tblGrid>
                <a:gridCol w="1393483">
                  <a:extLst>
                    <a:ext uri="{9D8B030D-6E8A-4147-A177-3AD203B41FA5}">
                      <a16:colId xmlns:a16="http://schemas.microsoft.com/office/drawing/2014/main" val="4206733513"/>
                    </a:ext>
                  </a:extLst>
                </a:gridCol>
                <a:gridCol w="1324194">
                  <a:extLst>
                    <a:ext uri="{9D8B030D-6E8A-4147-A177-3AD203B41FA5}">
                      <a16:colId xmlns:a16="http://schemas.microsoft.com/office/drawing/2014/main" val="3184458652"/>
                    </a:ext>
                  </a:extLst>
                </a:gridCol>
                <a:gridCol w="1508965">
                  <a:extLst>
                    <a:ext uri="{9D8B030D-6E8A-4147-A177-3AD203B41FA5}">
                      <a16:colId xmlns:a16="http://schemas.microsoft.com/office/drawing/2014/main" val="673326089"/>
                    </a:ext>
                  </a:extLst>
                </a:gridCol>
              </a:tblGrid>
              <a:tr h="238575">
                <a:tc gridSpan="3">
                  <a:txBody>
                    <a:bodyPr/>
                    <a:lstStyle/>
                    <a:p>
                      <a:pPr algn="ctr" fontAlgn="b"/>
                      <a:r>
                        <a:rPr lang="en-GB" sz="1100" u="none" strike="noStrike" dirty="0">
                          <a:effectLst/>
                        </a:rPr>
                        <a:t>Electricity Consumption with E7 meters</a:t>
                      </a:r>
                      <a:endParaRPr lang="en-GB" sz="1100" b="0" i="0" u="none" strike="noStrike" dirty="0">
                        <a:solidFill>
                          <a:srgbClr val="000000"/>
                        </a:solidFill>
                        <a:effectLst/>
                        <a:latin typeface="Calibri" panose="020F0502020204030204" pitchFamily="34" charset="0"/>
                      </a:endParaRPr>
                    </a:p>
                  </a:txBody>
                  <a:tcPr marL="6350" marR="6350" marT="6350" marB="0" anchor="b">
                    <a:solidFill>
                      <a:schemeClr val="accent1">
                        <a:lumMod val="60000"/>
                        <a:lumOff val="40000"/>
                      </a:schemeClr>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106104416"/>
                  </a:ext>
                </a:extLst>
              </a:tr>
              <a:tr h="461246">
                <a:tc>
                  <a:txBody>
                    <a:bodyPr/>
                    <a:lstStyle/>
                    <a:p>
                      <a:pPr algn="l" fontAlgn="b"/>
                      <a:r>
                        <a:rPr lang="en-GB" sz="1100" u="none" strike="noStrike">
                          <a:effectLst/>
                        </a:rPr>
                        <a:t>Row Labels</a:t>
                      </a:r>
                      <a:endParaRPr lang="en-GB"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GB" sz="1100" u="none" strike="noStrike">
                          <a:effectLst/>
                        </a:rPr>
                        <a:t>Total Number of E7 meters</a:t>
                      </a:r>
                      <a:endParaRPr lang="en-GB"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GB" sz="1100" u="none" strike="noStrike">
                          <a:effectLst/>
                        </a:rPr>
                        <a:t>Total consumption with E7 meters</a:t>
                      </a:r>
                      <a:endParaRPr lang="en-GB"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44709129"/>
                  </a:ext>
                </a:extLst>
              </a:tr>
              <a:tr h="230623">
                <a:tc>
                  <a:txBody>
                    <a:bodyPr/>
                    <a:lstStyle/>
                    <a:p>
                      <a:pPr algn="l" fontAlgn="b"/>
                      <a:r>
                        <a:rPr lang="en-GB" sz="1100" u="none" strike="noStrike">
                          <a:effectLst/>
                        </a:rPr>
                        <a:t>East</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1291</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6,334</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51351557"/>
                  </a:ext>
                </a:extLst>
              </a:tr>
              <a:tr h="230623">
                <a:tc>
                  <a:txBody>
                    <a:bodyPr/>
                    <a:lstStyle/>
                    <a:p>
                      <a:pPr algn="l" fontAlgn="b"/>
                      <a:r>
                        <a:rPr lang="en-GB" sz="1100" u="none" strike="noStrike">
                          <a:effectLst/>
                        </a:rPr>
                        <a:t>East Midlands</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1116</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4,729</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38552841"/>
                  </a:ext>
                </a:extLst>
              </a:tr>
              <a:tr h="230623">
                <a:tc>
                  <a:txBody>
                    <a:bodyPr/>
                    <a:lstStyle/>
                    <a:p>
                      <a:pPr algn="l" fontAlgn="b"/>
                      <a:r>
                        <a:rPr lang="en-GB" sz="1100" u="none" strike="noStrike">
                          <a:effectLst/>
                        </a:rPr>
                        <a:t>Inner London</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261</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1,266</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15929406"/>
                  </a:ext>
                </a:extLst>
              </a:tr>
              <a:tr h="230623">
                <a:tc>
                  <a:txBody>
                    <a:bodyPr/>
                    <a:lstStyle/>
                    <a:p>
                      <a:pPr algn="l" fontAlgn="b"/>
                      <a:r>
                        <a:rPr lang="en-GB" sz="1100" u="none" strike="noStrike">
                          <a:effectLst/>
                        </a:rPr>
                        <a:t>North East</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117</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551</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09783353"/>
                  </a:ext>
                </a:extLst>
              </a:tr>
              <a:tr h="230623">
                <a:tc>
                  <a:txBody>
                    <a:bodyPr/>
                    <a:lstStyle/>
                    <a:p>
                      <a:pPr algn="l" fontAlgn="b"/>
                      <a:r>
                        <a:rPr lang="en-GB" sz="1100" u="none" strike="noStrike">
                          <a:effectLst/>
                        </a:rPr>
                        <a:t>North West</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dirty="0">
                          <a:effectLst/>
                        </a:rPr>
                        <a:t>415</a:t>
                      </a:r>
                      <a:endParaRPr lang="en-GB"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2,209</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76384822"/>
                  </a:ext>
                </a:extLst>
              </a:tr>
              <a:tr h="230623">
                <a:tc>
                  <a:txBody>
                    <a:bodyPr/>
                    <a:lstStyle/>
                    <a:p>
                      <a:pPr algn="l" fontAlgn="b"/>
                      <a:r>
                        <a:rPr lang="en-GB" sz="1100" u="none" strike="noStrike" dirty="0">
                          <a:effectLst/>
                        </a:rPr>
                        <a:t>Outer London</a:t>
                      </a:r>
                      <a:endParaRPr lang="en-GB"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553</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2,509</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75445514"/>
                  </a:ext>
                </a:extLst>
              </a:tr>
              <a:tr h="230623">
                <a:tc>
                  <a:txBody>
                    <a:bodyPr/>
                    <a:lstStyle/>
                    <a:p>
                      <a:pPr algn="l" fontAlgn="b"/>
                      <a:r>
                        <a:rPr lang="en-GB" sz="1100" u="none" strike="noStrike">
                          <a:effectLst/>
                        </a:rPr>
                        <a:t>Scotland</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377</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1,680</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84668969"/>
                  </a:ext>
                </a:extLst>
              </a:tr>
              <a:tr h="230623">
                <a:tc>
                  <a:txBody>
                    <a:bodyPr/>
                    <a:lstStyle/>
                    <a:p>
                      <a:pPr algn="l" fontAlgn="b"/>
                      <a:r>
                        <a:rPr lang="en-GB" sz="1100" u="none" strike="noStrike">
                          <a:effectLst/>
                        </a:rPr>
                        <a:t>South East</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1166</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5,976</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82887654"/>
                  </a:ext>
                </a:extLst>
              </a:tr>
              <a:tr h="230623">
                <a:tc>
                  <a:txBody>
                    <a:bodyPr/>
                    <a:lstStyle/>
                    <a:p>
                      <a:pPr algn="l" fontAlgn="b"/>
                      <a:r>
                        <a:rPr lang="en-GB" sz="1100" u="none" strike="noStrike">
                          <a:effectLst/>
                        </a:rPr>
                        <a:t>South West</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661</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3,856</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56456486"/>
                  </a:ext>
                </a:extLst>
              </a:tr>
              <a:tr h="230623">
                <a:tc>
                  <a:txBody>
                    <a:bodyPr/>
                    <a:lstStyle/>
                    <a:p>
                      <a:pPr algn="l" fontAlgn="b"/>
                      <a:r>
                        <a:rPr lang="en-GB" sz="1100" u="none" strike="noStrike">
                          <a:effectLst/>
                        </a:rPr>
                        <a:t>Wales</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176</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1,013</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82285448"/>
                  </a:ext>
                </a:extLst>
              </a:tr>
              <a:tr h="230623">
                <a:tc>
                  <a:txBody>
                    <a:bodyPr/>
                    <a:lstStyle/>
                    <a:p>
                      <a:pPr algn="l" fontAlgn="b"/>
                      <a:r>
                        <a:rPr lang="en-GB" sz="1100" u="none" strike="noStrike">
                          <a:effectLst/>
                        </a:rPr>
                        <a:t>West Midlands</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672</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3,209</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93697127"/>
                  </a:ext>
                </a:extLst>
              </a:tr>
              <a:tr h="427845">
                <a:tc>
                  <a:txBody>
                    <a:bodyPr/>
                    <a:lstStyle/>
                    <a:p>
                      <a:pPr algn="l" fontAlgn="b"/>
                      <a:r>
                        <a:rPr lang="en-GB" sz="1100" u="none" strike="noStrike">
                          <a:effectLst/>
                        </a:rPr>
                        <a:t>Yorkshire and The Humber</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297</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1,531</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09453196"/>
                  </a:ext>
                </a:extLst>
              </a:tr>
              <a:tr h="230623">
                <a:tc>
                  <a:txBody>
                    <a:bodyPr/>
                    <a:lstStyle/>
                    <a:p>
                      <a:pPr algn="l" fontAlgn="b"/>
                      <a:r>
                        <a:rPr lang="en-GB" sz="1100" u="none" strike="noStrike">
                          <a:effectLst/>
                        </a:rPr>
                        <a:t>Grand Total</a:t>
                      </a:r>
                      <a:endParaRPr lang="en-GB"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7102</a:t>
                      </a:r>
                      <a:endParaRPr lang="en-GB"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dirty="0">
                          <a:effectLst/>
                        </a:rPr>
                        <a:t>34,862</a:t>
                      </a:r>
                      <a:endParaRPr lang="en-GB"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31168537"/>
                  </a:ext>
                </a:extLst>
              </a:tr>
            </a:tbl>
          </a:graphicData>
        </a:graphic>
      </p:graphicFrame>
    </p:spTree>
    <p:extLst>
      <p:ext uri="{BB962C8B-B14F-4D97-AF65-F5344CB8AC3E}">
        <p14:creationId xmlns:p14="http://schemas.microsoft.com/office/powerpoint/2010/main" val="12458871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xfrm>
            <a:off x="-141903" y="230775"/>
            <a:ext cx="8006316"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49" name="Google Shape;149;p25"/>
          <p:cNvSpPr txBox="1">
            <a:spLocks noGrp="1"/>
          </p:cNvSpPr>
          <p:nvPr>
            <p:ph type="title"/>
          </p:nvPr>
        </p:nvSpPr>
        <p:spPr>
          <a:xfrm>
            <a:off x="157950" y="325575"/>
            <a:ext cx="6348900" cy="304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Font typeface="Arial"/>
              <a:buNone/>
            </a:pPr>
            <a:r>
              <a:rPr lang="en-GB" sz="1600" dirty="0"/>
              <a:t>Sub National Electricity Consumption </a:t>
            </a:r>
            <a:endParaRPr sz="1600" dirty="0"/>
          </a:p>
        </p:txBody>
      </p:sp>
      <p:sp>
        <p:nvSpPr>
          <p:cNvPr id="150" name="Google Shape;150;p25"/>
          <p:cNvSpPr txBox="1"/>
          <p:nvPr/>
        </p:nvSpPr>
        <p:spPr>
          <a:xfrm>
            <a:off x="0" y="694200"/>
            <a:ext cx="8598156" cy="70929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smtClean="0">
                <a:solidFill>
                  <a:schemeClr val="tx1"/>
                </a:solidFill>
                <a:latin typeface="Times New Roman" panose="02020603050405020304" pitchFamily="18" charset="0"/>
                <a:cs typeface="Times New Roman" panose="02020603050405020304" pitchFamily="18" charset="0"/>
              </a:rPr>
              <a:t>Difference of Electricity </a:t>
            </a:r>
            <a:r>
              <a:rPr lang="en-GB" sz="1600" dirty="0">
                <a:solidFill>
                  <a:schemeClr val="tx1"/>
                </a:solidFill>
                <a:latin typeface="Times New Roman" panose="02020603050405020304" pitchFamily="18" charset="0"/>
                <a:cs typeface="Times New Roman" panose="02020603050405020304" pitchFamily="18" charset="0"/>
              </a:rPr>
              <a:t>Consumption with standard meters and E7 meters.</a:t>
            </a:r>
          </a:p>
        </p:txBody>
      </p:sp>
      <p:sp>
        <p:nvSpPr>
          <p:cNvPr id="14" name="Google Shape;129;p23">
            <a:extLst>
              <a:ext uri="{FF2B5EF4-FFF2-40B4-BE49-F238E27FC236}">
                <a16:creationId xmlns:a16="http://schemas.microsoft.com/office/drawing/2014/main" id="{3757F786-EAF6-4476-8618-688D8A592EA5}"/>
              </a:ext>
            </a:extLst>
          </p:cNvPr>
          <p:cNvSpPr>
            <a:spLocks noGrp="1"/>
          </p:cNvSpPr>
          <p:nvPr>
            <p:ph type="body" idx="2"/>
          </p:nvPr>
        </p:nvSpPr>
        <p:spPr>
          <a:xfrm>
            <a:off x="0" y="-25560"/>
            <a:ext cx="1809150" cy="238845"/>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5" name="Google Shape;130;p23">
            <a:extLst>
              <a:ext uri="{FF2B5EF4-FFF2-40B4-BE49-F238E27FC236}">
                <a16:creationId xmlns:a16="http://schemas.microsoft.com/office/drawing/2014/main" id="{8A656481-F097-4E1D-A4E9-951C9546019F}"/>
              </a:ext>
            </a:extLst>
          </p:cNvPr>
          <p:cNvSpPr txBox="1">
            <a:spLocks noGrp="1"/>
          </p:cNvSpPr>
          <p:nvPr>
            <p:ph type="body" idx="3"/>
          </p:nvPr>
        </p:nvSpPr>
        <p:spPr>
          <a:xfrm>
            <a:off x="147147" y="5003"/>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GB" dirty="0"/>
              <a:t>Suhasini Cheryala</a:t>
            </a:r>
            <a:endParaRPr dirty="0">
              <a:latin typeface="Source Sans Pro"/>
              <a:ea typeface="Source Sans Pro"/>
              <a:cs typeface="Source Sans Pro"/>
              <a:sym typeface="Source Sans Pro"/>
            </a:endParaRPr>
          </a:p>
        </p:txBody>
      </p:sp>
      <p:graphicFrame>
        <p:nvGraphicFramePr>
          <p:cNvPr id="7" name="Chart 6">
            <a:extLst>
              <a:ext uri="{FF2B5EF4-FFF2-40B4-BE49-F238E27FC236}">
                <a16:creationId xmlns:a16="http://schemas.microsoft.com/office/drawing/2014/main" id="{34E85957-07D6-444A-83D0-514BC6064FCF}"/>
              </a:ext>
            </a:extLst>
          </p:cNvPr>
          <p:cNvGraphicFramePr>
            <a:graphicFrameLocks/>
          </p:cNvGraphicFramePr>
          <p:nvPr>
            <p:extLst>
              <p:ext uri="{D42A27DB-BD31-4B8C-83A1-F6EECF244321}">
                <p14:modId xmlns:p14="http://schemas.microsoft.com/office/powerpoint/2010/main" val="3499450655"/>
              </p:ext>
            </p:extLst>
          </p:nvPr>
        </p:nvGraphicFramePr>
        <p:xfrm>
          <a:off x="36648" y="1403498"/>
          <a:ext cx="4497572" cy="36117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D28D976E-0B20-45B4-A709-26590D9EAF01}"/>
              </a:ext>
            </a:extLst>
          </p:cNvPr>
          <p:cNvGraphicFramePr>
            <a:graphicFrameLocks/>
          </p:cNvGraphicFramePr>
          <p:nvPr>
            <p:extLst>
              <p:ext uri="{D42A27DB-BD31-4B8C-83A1-F6EECF244321}">
                <p14:modId xmlns:p14="http://schemas.microsoft.com/office/powerpoint/2010/main" val="1734464462"/>
              </p:ext>
            </p:extLst>
          </p:nvPr>
        </p:nvGraphicFramePr>
        <p:xfrm>
          <a:off x="4572000" y="1403498"/>
          <a:ext cx="4497572" cy="36117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51855661"/>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ambridge_Spark_Slide_Master">
  <a:themeElements>
    <a:clrScheme name="TPA">
      <a:dk1>
        <a:srgbClr val="000000"/>
      </a:dk1>
      <a:lt1>
        <a:srgbClr val="FFFFFF"/>
      </a:lt1>
      <a:dk2>
        <a:srgbClr val="6DC1B9"/>
      </a:dk2>
      <a:lt2>
        <a:srgbClr val="384250"/>
      </a:lt2>
      <a:accent1>
        <a:srgbClr val="B89D4F"/>
      </a:accent1>
      <a:accent2>
        <a:srgbClr val="AADADA"/>
      </a:accent2>
      <a:accent3>
        <a:srgbClr val="F7F9FA"/>
      </a:accent3>
      <a:accent4>
        <a:srgbClr val="0098A7"/>
      </a:accent4>
      <a:accent5>
        <a:srgbClr val="384250"/>
      </a:accent5>
      <a:accent6>
        <a:srgbClr val="F3F3F3"/>
      </a:accent6>
      <a:hlink>
        <a:srgbClr val="0098A7"/>
      </a:hlink>
      <a:folHlink>
        <a:srgbClr val="249DE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4080</TotalTime>
  <Words>1769</Words>
  <Application>Microsoft Office PowerPoint</Application>
  <PresentationFormat>On-screen Show (16:9)</PresentationFormat>
  <Paragraphs>423</Paragraphs>
  <Slides>20</Slides>
  <Notes>20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Arial</vt:lpstr>
      <vt:lpstr>Times New Roman</vt:lpstr>
      <vt:lpstr>Calibri</vt:lpstr>
      <vt:lpstr>Source Sans Pro</vt:lpstr>
      <vt:lpstr>Source Sans Pro SemiBold</vt:lpstr>
      <vt:lpstr>Source Sans Pro Light</vt:lpstr>
      <vt:lpstr>Avenir</vt:lpstr>
      <vt:lpstr>Simple Light</vt:lpstr>
      <vt:lpstr>Cambridge_Spark_Slide_Master</vt:lpstr>
      <vt:lpstr>PowerPoint Presentation</vt:lpstr>
      <vt:lpstr>About Me</vt:lpstr>
      <vt:lpstr>How does data add value to organisations?</vt:lpstr>
      <vt:lpstr>Sub National Electricity Consumption </vt:lpstr>
      <vt:lpstr>Sub National Electricity Consumption </vt:lpstr>
      <vt:lpstr>Sub National Electricity Consumption </vt:lpstr>
      <vt:lpstr>Sub National Electricity Consumption </vt:lpstr>
      <vt:lpstr>Sub National Electricity Consumption </vt:lpstr>
      <vt:lpstr>Sub National Electricity Consumption </vt:lpstr>
      <vt:lpstr>Sub National Electricity Consumption </vt:lpstr>
      <vt:lpstr>PowerPoint Presentation</vt:lpstr>
      <vt:lpstr>Sub National Electricity Consumption  from 2011 to 2021</vt:lpstr>
      <vt:lpstr>Observation and interpretation</vt:lpstr>
      <vt:lpstr>Sub National Electricity and Gas Consumption </vt:lpstr>
      <vt:lpstr>Sub National Electricity and Gas Consumption </vt:lpstr>
      <vt:lpstr>Sub National Electricity and Gas Consumption </vt:lpstr>
      <vt:lpstr>Sub National Electricity and Gas Consumption </vt:lpstr>
      <vt:lpstr>Observation and interpretation</vt:lpstr>
      <vt:lpstr>Observation and interpretation</vt:lpstr>
      <vt:lpstr>Observation and interpretation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User</cp:lastModifiedBy>
  <cp:revision>89</cp:revision>
  <dcterms:modified xsi:type="dcterms:W3CDTF">2024-03-15T22:42:29Z</dcterms:modified>
</cp:coreProperties>
</file>